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9" r:id="rId1"/>
  </p:sldMasterIdLst>
  <p:notesMasterIdLst>
    <p:notesMasterId r:id="rId17"/>
  </p:notesMasterIdLst>
  <p:sldIdLst>
    <p:sldId id="312" r:id="rId2"/>
    <p:sldId id="262" r:id="rId3"/>
    <p:sldId id="310" r:id="rId4"/>
    <p:sldId id="263" r:id="rId5"/>
    <p:sldId id="313" r:id="rId6"/>
    <p:sldId id="335" r:id="rId7"/>
    <p:sldId id="293" r:id="rId8"/>
    <p:sldId id="325" r:id="rId9"/>
    <p:sldId id="327" r:id="rId10"/>
    <p:sldId id="328" r:id="rId11"/>
    <p:sldId id="329" r:id="rId12"/>
    <p:sldId id="332" r:id="rId13"/>
    <p:sldId id="333" r:id="rId14"/>
    <p:sldId id="336" r:id="rId15"/>
    <p:sldId id="33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DFFF"/>
    <a:srgbClr val="849611"/>
    <a:srgbClr val="3DB692"/>
    <a:srgbClr val="3D6789"/>
    <a:srgbClr val="53B297"/>
    <a:srgbClr val="478990"/>
    <a:srgbClr val="0C5792"/>
    <a:srgbClr val="2C7D88"/>
    <a:srgbClr val="3A7BCE"/>
    <a:srgbClr val="08A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0EF32-A8FB-4EDF-86B3-F277A64DDEA5}" type="datetimeFigureOut">
              <a:rPr lang="en-US" smtClean="0"/>
              <a:t>3/24/2023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AFDAA-8198-4301-BF79-48B9BBA85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2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12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45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589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5ED81-E9E1-49B0-B10E-76C0B21C1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865" y="1356689"/>
            <a:ext cx="4972948" cy="4735172"/>
          </a:xfrm>
          <a:custGeom>
            <a:avLst/>
            <a:gdLst>
              <a:gd name="connsiteX0" fmla="*/ 1215370 w 4972948"/>
              <a:gd name="connsiteY0" fmla="*/ 0 h 4735172"/>
              <a:gd name="connsiteX1" fmla="*/ 4972948 w 4972948"/>
              <a:gd name="connsiteY1" fmla="*/ 4735172 h 4735172"/>
              <a:gd name="connsiteX2" fmla="*/ 0 w 4972948"/>
              <a:gd name="connsiteY2" fmla="*/ 3471292 h 47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2948" h="4735172">
                <a:moveTo>
                  <a:pt x="1215370" y="0"/>
                </a:moveTo>
                <a:lnTo>
                  <a:pt x="4972948" y="4735172"/>
                </a:lnTo>
                <a:lnTo>
                  <a:pt x="0" y="34712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67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EAFE91-F68F-447F-BBA0-08F6F0ADCD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5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75C871-F18D-49B6-96E8-E7DF456BD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8972" y="2778369"/>
            <a:ext cx="1674056" cy="1674056"/>
          </a:xfrm>
          <a:custGeom>
            <a:avLst/>
            <a:gdLst>
              <a:gd name="connsiteX0" fmla="*/ 837028 w 1674056"/>
              <a:gd name="connsiteY0" fmla="*/ 0 h 1674056"/>
              <a:gd name="connsiteX1" fmla="*/ 1674056 w 1674056"/>
              <a:gd name="connsiteY1" fmla="*/ 837028 h 1674056"/>
              <a:gd name="connsiteX2" fmla="*/ 837028 w 1674056"/>
              <a:gd name="connsiteY2" fmla="*/ 1674056 h 1674056"/>
              <a:gd name="connsiteX3" fmla="*/ 0 w 1674056"/>
              <a:gd name="connsiteY3" fmla="*/ 837028 h 1674056"/>
              <a:gd name="connsiteX4" fmla="*/ 837028 w 1674056"/>
              <a:gd name="connsiteY4" fmla="*/ 0 h 167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056" h="1674056">
                <a:moveTo>
                  <a:pt x="837028" y="0"/>
                </a:moveTo>
                <a:cubicBezTo>
                  <a:pt x="1299306" y="0"/>
                  <a:pt x="1674056" y="374750"/>
                  <a:pt x="1674056" y="837028"/>
                </a:cubicBezTo>
                <a:cubicBezTo>
                  <a:pt x="1674056" y="1299306"/>
                  <a:pt x="1299306" y="1674056"/>
                  <a:pt x="837028" y="1674056"/>
                </a:cubicBezTo>
                <a:cubicBezTo>
                  <a:pt x="374750" y="1674056"/>
                  <a:pt x="0" y="1299306"/>
                  <a:pt x="0" y="837028"/>
                </a:cubicBezTo>
                <a:cubicBezTo>
                  <a:pt x="0" y="374750"/>
                  <a:pt x="374750" y="0"/>
                  <a:pt x="83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4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840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DC0CC6-D7FB-435E-83B1-31076EAF5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066799"/>
            <a:ext cx="12192001" cy="3448051"/>
          </a:xfrm>
          <a:custGeom>
            <a:avLst/>
            <a:gdLst>
              <a:gd name="connsiteX0" fmla="*/ 0 w 12192001"/>
              <a:gd name="connsiteY0" fmla="*/ 0 h 3448051"/>
              <a:gd name="connsiteX1" fmla="*/ 12192001 w 12192001"/>
              <a:gd name="connsiteY1" fmla="*/ 0 h 3448051"/>
              <a:gd name="connsiteX2" fmla="*/ 12192001 w 12192001"/>
              <a:gd name="connsiteY2" fmla="*/ 3448051 h 3448051"/>
              <a:gd name="connsiteX3" fmla="*/ 0 w 12192001"/>
              <a:gd name="connsiteY3" fmla="*/ 3448051 h 344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48051">
                <a:moveTo>
                  <a:pt x="0" y="0"/>
                </a:moveTo>
                <a:lnTo>
                  <a:pt x="12192001" y="0"/>
                </a:lnTo>
                <a:lnTo>
                  <a:pt x="12192001" y="3448051"/>
                </a:lnTo>
                <a:lnTo>
                  <a:pt x="0" y="3448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69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65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48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FC47DB-40E8-44E6-BE18-DF6C657F43BF}"/>
              </a:ext>
            </a:extLst>
          </p:cNvPr>
          <p:cNvSpPr/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20537F"/>
              </a:gs>
              <a:gs pos="50000">
                <a:srgbClr val="2C7D88"/>
              </a:gs>
              <a:gs pos="100000">
                <a:srgbClr val="3DB69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4556F-1FC6-4F84-966C-46F5E5452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6" y="725714"/>
            <a:ext cx="4700877" cy="6132286"/>
          </a:xfrm>
          <a:prstGeom prst="rect">
            <a:avLst/>
          </a:prstGeom>
        </p:spPr>
      </p:pic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A129447-5461-453D-A4B6-C3F1966C90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1600" y="1363663"/>
            <a:ext cx="2017713" cy="36877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83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2709004-E793-40B4-AE7F-CF9CDF138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397" y="950025"/>
            <a:ext cx="3863475" cy="4904509"/>
          </a:xfrm>
          <a:custGeom>
            <a:avLst/>
            <a:gdLst>
              <a:gd name="connsiteX0" fmla="*/ 0 w 3863475"/>
              <a:gd name="connsiteY0" fmla="*/ 0 h 4904509"/>
              <a:gd name="connsiteX1" fmla="*/ 3863475 w 3863475"/>
              <a:gd name="connsiteY1" fmla="*/ 0 h 4904509"/>
              <a:gd name="connsiteX2" fmla="*/ 3863475 w 3863475"/>
              <a:gd name="connsiteY2" fmla="*/ 4904509 h 4904509"/>
              <a:gd name="connsiteX3" fmla="*/ 0 w 3863475"/>
              <a:gd name="connsiteY3" fmla="*/ 4904509 h 490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475" h="4904509">
                <a:moveTo>
                  <a:pt x="0" y="0"/>
                </a:moveTo>
                <a:lnTo>
                  <a:pt x="3863475" y="0"/>
                </a:lnTo>
                <a:lnTo>
                  <a:pt x="3863475" y="4904509"/>
                </a:lnTo>
                <a:lnTo>
                  <a:pt x="0" y="49045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01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5A3D75-C941-42EA-9D50-E12DEA61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73829" y="0"/>
            <a:ext cx="3090863" cy="6858000"/>
          </a:xfrm>
          <a:custGeom>
            <a:avLst/>
            <a:gdLst>
              <a:gd name="connsiteX0" fmla="*/ 0 w 3090863"/>
              <a:gd name="connsiteY0" fmla="*/ 0 h 6858000"/>
              <a:gd name="connsiteX1" fmla="*/ 3090863 w 3090863"/>
              <a:gd name="connsiteY1" fmla="*/ 0 h 6858000"/>
              <a:gd name="connsiteX2" fmla="*/ 3090863 w 3090863"/>
              <a:gd name="connsiteY2" fmla="*/ 6858000 h 6858000"/>
              <a:gd name="connsiteX3" fmla="*/ 0 w 30908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863" h="6858000">
                <a:moveTo>
                  <a:pt x="0" y="0"/>
                </a:moveTo>
                <a:lnTo>
                  <a:pt x="3090863" y="0"/>
                </a:lnTo>
                <a:lnTo>
                  <a:pt x="309086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80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CA755A-427D-4F18-9A84-FC470D2C4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4650" y="0"/>
            <a:ext cx="546735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0 h 6858000"/>
              <a:gd name="connsiteX2" fmla="*/ 4457700 w 4457700"/>
              <a:gd name="connsiteY2" fmla="*/ 6858000 h 6858000"/>
              <a:gd name="connsiteX3" fmla="*/ 0 w 4457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0"/>
                </a:ln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14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1FCC8D-3C66-4061-B242-D4CC0CA88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886" y="-4983"/>
            <a:ext cx="4006652" cy="6891116"/>
          </a:xfrm>
          <a:custGeom>
            <a:avLst/>
            <a:gdLst>
              <a:gd name="connsiteX0" fmla="*/ 2296872 w 4006652"/>
              <a:gd name="connsiteY0" fmla="*/ 3528939 h 6891116"/>
              <a:gd name="connsiteX1" fmla="*/ 3544677 w 4006652"/>
              <a:gd name="connsiteY1" fmla="*/ 6891116 h 6891116"/>
              <a:gd name="connsiteX2" fmla="*/ 1485167 w 4006652"/>
              <a:gd name="connsiteY2" fmla="*/ 6877049 h 6891116"/>
              <a:gd name="connsiteX3" fmla="*/ 1036317 w 4006652"/>
              <a:gd name="connsiteY3" fmla="*/ 0 h 6891116"/>
              <a:gd name="connsiteX4" fmla="*/ 2380171 w 4006652"/>
              <a:gd name="connsiteY4" fmla="*/ 14067 h 6891116"/>
              <a:gd name="connsiteX5" fmla="*/ 2515023 w 4006652"/>
              <a:gd name="connsiteY5" fmla="*/ 582787 h 6891116"/>
              <a:gd name="connsiteX6" fmla="*/ 2747889 w 4006652"/>
              <a:gd name="connsiteY6" fmla="*/ 0 h 6891116"/>
              <a:gd name="connsiteX7" fmla="*/ 2970335 w 4006652"/>
              <a:gd name="connsiteY7" fmla="*/ 3516 h 6891116"/>
              <a:gd name="connsiteX8" fmla="*/ 2674002 w 4006652"/>
              <a:gd name="connsiteY8" fmla="*/ 1253260 h 6891116"/>
              <a:gd name="connsiteX9" fmla="*/ 4006652 w 4006652"/>
              <a:gd name="connsiteY9" fmla="*/ 6873533 h 6891116"/>
              <a:gd name="connsiteX10" fmla="*/ 3784206 w 4006652"/>
              <a:gd name="connsiteY10" fmla="*/ 6877049 h 6891116"/>
              <a:gd name="connsiteX11" fmla="*/ 2250594 w 4006652"/>
              <a:gd name="connsiteY11" fmla="*/ 3038929 h 6891116"/>
              <a:gd name="connsiteX12" fmla="*/ 1343854 w 4006652"/>
              <a:gd name="connsiteY12" fmla="*/ 6862982 h 6891116"/>
              <a:gd name="connsiteX13" fmla="*/ 0 w 4006652"/>
              <a:gd name="connsiteY13" fmla="*/ 6877049 h 6891116"/>
              <a:gd name="connsiteX14" fmla="*/ 1892103 w 4006652"/>
              <a:gd name="connsiteY14" fmla="*/ 2141747 h 689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06652" h="6891116">
                <a:moveTo>
                  <a:pt x="2296872" y="3528939"/>
                </a:moveTo>
                <a:lnTo>
                  <a:pt x="3544677" y="6891116"/>
                </a:lnTo>
                <a:lnTo>
                  <a:pt x="1485167" y="6877049"/>
                </a:lnTo>
                <a:close/>
                <a:moveTo>
                  <a:pt x="1036317" y="0"/>
                </a:moveTo>
                <a:lnTo>
                  <a:pt x="2380171" y="14067"/>
                </a:lnTo>
                <a:lnTo>
                  <a:pt x="2515023" y="582787"/>
                </a:lnTo>
                <a:lnTo>
                  <a:pt x="2747889" y="0"/>
                </a:lnTo>
                <a:lnTo>
                  <a:pt x="2970335" y="3516"/>
                </a:lnTo>
                <a:lnTo>
                  <a:pt x="2674002" y="1253260"/>
                </a:lnTo>
                <a:lnTo>
                  <a:pt x="4006652" y="6873533"/>
                </a:lnTo>
                <a:lnTo>
                  <a:pt x="3784206" y="6877049"/>
                </a:lnTo>
                <a:lnTo>
                  <a:pt x="2250594" y="3038929"/>
                </a:lnTo>
                <a:lnTo>
                  <a:pt x="1343854" y="6862982"/>
                </a:lnTo>
                <a:lnTo>
                  <a:pt x="0" y="6877049"/>
                </a:lnTo>
                <a:lnTo>
                  <a:pt x="1892103" y="21417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B6B0033-0F47-463D-A3EB-14B6B1CA7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9049" y="337245"/>
            <a:ext cx="1371922" cy="3232870"/>
          </a:xfrm>
          <a:custGeom>
            <a:avLst/>
            <a:gdLst>
              <a:gd name="connsiteX0" fmla="*/ 25708 w 1371922"/>
              <a:gd name="connsiteY0" fmla="*/ 0 h 3232870"/>
              <a:gd name="connsiteX1" fmla="*/ 1371922 w 1371922"/>
              <a:gd name="connsiteY1" fmla="*/ 1307691 h 3232870"/>
              <a:gd name="connsiteX2" fmla="*/ 0 w 1371922"/>
              <a:gd name="connsiteY2" fmla="*/ 3232870 h 32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922" h="3232870">
                <a:moveTo>
                  <a:pt x="25708" y="0"/>
                </a:moveTo>
                <a:lnTo>
                  <a:pt x="1371922" y="1307691"/>
                </a:lnTo>
                <a:lnTo>
                  <a:pt x="0" y="3232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65C74D-F696-4A43-A0CB-B31F1533C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8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72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7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796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5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6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2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8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96937-726F-4685-934C-4743929FFB7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EC118-BFF9-4674-94EE-F66C0032B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4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3654" r:id="rId16"/>
    <p:sldLayoutId id="2147483683" r:id="rId17"/>
    <p:sldLayoutId id="2147483676" r:id="rId18"/>
    <p:sldLayoutId id="2147483672" r:id="rId19"/>
    <p:sldLayoutId id="2147483662" r:id="rId20"/>
    <p:sldLayoutId id="2147483660" r:id="rId21"/>
    <p:sldLayoutId id="2147483659" r:id="rId22"/>
    <p:sldLayoutId id="2147483649" r:id="rId2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60237B-58BC-4311-A7AA-9D9E756C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" y="-670"/>
            <a:ext cx="12219476" cy="6857330"/>
          </a:xfrm>
          <a:prstGeom prst="rect">
            <a:avLst/>
          </a:prstGeom>
        </p:spPr>
      </p:pic>
      <p:sp>
        <p:nvSpPr>
          <p:cNvPr id="18" name="AutoShape 3">
            <a:extLst>
              <a:ext uri="{FF2B5EF4-FFF2-40B4-BE49-F238E27FC236}">
                <a16:creationId xmlns:a16="http://schemas.microsoft.com/office/drawing/2014/main" id="{5A4D2C60-80CB-4A0C-B176-A468E780C76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20" y="671"/>
            <a:ext cx="12190361" cy="685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endParaRPr lang="ko-KR" altLang="en-US" sz="760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152C5495-9913-4E7C-82A6-BDE4E71B8D05}"/>
              </a:ext>
            </a:extLst>
          </p:cNvPr>
          <p:cNvSpPr>
            <a:spLocks/>
          </p:cNvSpPr>
          <p:nvPr/>
        </p:nvSpPr>
        <p:spPr bwMode="auto">
          <a:xfrm>
            <a:off x="3431385" y="4080883"/>
            <a:ext cx="8936269" cy="2773766"/>
          </a:xfrm>
          <a:custGeom>
            <a:avLst/>
            <a:gdLst>
              <a:gd name="T0" fmla="*/ 10208 w 13286"/>
              <a:gd name="T1" fmla="*/ 0 h 4138"/>
              <a:gd name="T2" fmla="*/ 4138 w 13286"/>
              <a:gd name="T3" fmla="*/ 0 h 4138"/>
              <a:gd name="T4" fmla="*/ 0 w 13286"/>
              <a:gd name="T5" fmla="*/ 4138 h 4138"/>
              <a:gd name="T6" fmla="*/ 4138 w 13286"/>
              <a:gd name="T7" fmla="*/ 4138 h 4138"/>
              <a:gd name="T8" fmla="*/ 10208 w 13286"/>
              <a:gd name="T9" fmla="*/ 4138 h 4138"/>
              <a:gd name="T10" fmla="*/ 13286 w 13286"/>
              <a:gd name="T11" fmla="*/ 4138 h 4138"/>
              <a:gd name="T12" fmla="*/ 13286 w 13286"/>
              <a:gd name="T13" fmla="*/ 0 h 4138"/>
              <a:gd name="T14" fmla="*/ 10208 w 13286"/>
              <a:gd name="T15" fmla="*/ 0 h 4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286" h="4138">
                <a:moveTo>
                  <a:pt x="10208" y="0"/>
                </a:moveTo>
                <a:lnTo>
                  <a:pt x="4138" y="0"/>
                </a:lnTo>
                <a:lnTo>
                  <a:pt x="0" y="4138"/>
                </a:lnTo>
                <a:lnTo>
                  <a:pt x="4138" y="4138"/>
                </a:lnTo>
                <a:lnTo>
                  <a:pt x="10208" y="4138"/>
                </a:lnTo>
                <a:lnTo>
                  <a:pt x="13286" y="4138"/>
                </a:lnTo>
                <a:lnTo>
                  <a:pt x="13286" y="0"/>
                </a:lnTo>
                <a:lnTo>
                  <a:pt x="102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endParaRPr lang="ko-KR" altLang="en-US" sz="760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9801A86-5ED2-4C77-B09E-206801B835EB}"/>
              </a:ext>
            </a:extLst>
          </p:cNvPr>
          <p:cNvSpPr>
            <a:spLocks/>
          </p:cNvSpPr>
          <p:nvPr/>
        </p:nvSpPr>
        <p:spPr bwMode="auto">
          <a:xfrm>
            <a:off x="2160" y="671"/>
            <a:ext cx="3669308" cy="2773766"/>
          </a:xfrm>
          <a:custGeom>
            <a:avLst/>
            <a:gdLst>
              <a:gd name="T0" fmla="*/ 1334 w 5474"/>
              <a:gd name="T1" fmla="*/ 0 h 4138"/>
              <a:gd name="T2" fmla="*/ 0 w 5474"/>
              <a:gd name="T3" fmla="*/ 0 h 4138"/>
              <a:gd name="T4" fmla="*/ 0 w 5474"/>
              <a:gd name="T5" fmla="*/ 4138 h 4138"/>
              <a:gd name="T6" fmla="*/ 1334 w 5474"/>
              <a:gd name="T7" fmla="*/ 4138 h 4138"/>
              <a:gd name="T8" fmla="*/ 5474 w 5474"/>
              <a:gd name="T9" fmla="*/ 0 h 4138"/>
              <a:gd name="T10" fmla="*/ 1334 w 5474"/>
              <a:gd name="T11" fmla="*/ 0 h 4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74" h="4138">
                <a:moveTo>
                  <a:pt x="1334" y="0"/>
                </a:moveTo>
                <a:lnTo>
                  <a:pt x="0" y="0"/>
                </a:lnTo>
                <a:lnTo>
                  <a:pt x="0" y="4138"/>
                </a:lnTo>
                <a:lnTo>
                  <a:pt x="1334" y="4138"/>
                </a:lnTo>
                <a:lnTo>
                  <a:pt x="5474" y="0"/>
                </a:lnTo>
                <a:lnTo>
                  <a:pt x="1334" y="0"/>
                </a:lnTo>
                <a:close/>
              </a:path>
            </a:pathLst>
          </a:custGeom>
          <a:solidFill>
            <a:srgbClr val="083D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endParaRPr lang="ko-KR" altLang="en-US" sz="76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D9783262-F5D6-4123-9038-51988E444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0378" y="6279876"/>
            <a:ext cx="1038746" cy="18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060"/>
            <a:r>
              <a:rPr lang="en-US" altLang="ko-KR" sz="1224" dirty="0" smtClean="0">
                <a:solidFill>
                  <a:srgbClr val="000000"/>
                </a:solidFill>
                <a:ea typeface="에스코어 드림 3 Light" panose="020B0303030302020204" pitchFamily="34" charset="-127"/>
              </a:rPr>
              <a:t>2023 – 03 – 22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149" y="4632798"/>
            <a:ext cx="6463308" cy="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060"/>
            <a:r>
              <a:rPr lang="en-US" altLang="ko-KR" sz="4771" b="1" dirty="0" smtClean="0">
                <a:solidFill>
                  <a:srgbClr val="083D76"/>
                </a:solidFill>
                <a:ea typeface="에스코어 드림 8 Heavy" panose="020B0903030302020204" pitchFamily="34" charset="-127"/>
              </a:rPr>
              <a:t>1</a:t>
            </a:r>
            <a:r>
              <a:rPr lang="ko-KR" altLang="en-US" sz="4771" b="1" dirty="0" smtClean="0">
                <a:solidFill>
                  <a:srgbClr val="083D76"/>
                </a:solidFill>
                <a:ea typeface="에스코어 드림 8 Heavy" panose="020B0903030302020204" pitchFamily="34" charset="-127"/>
              </a:rPr>
              <a:t>차 </a:t>
            </a:r>
            <a:r>
              <a:rPr lang="en-US" altLang="ko-KR" sz="4771" b="1" dirty="0" smtClean="0">
                <a:solidFill>
                  <a:srgbClr val="083D76"/>
                </a:solidFill>
                <a:ea typeface="에스코어 드림 8 Heavy" panose="020B0903030302020204" pitchFamily="34" charset="-127"/>
              </a:rPr>
              <a:t>HRD </a:t>
            </a:r>
            <a:r>
              <a:rPr lang="ko-KR" altLang="en-US" sz="4771" b="1" dirty="0" smtClean="0">
                <a:solidFill>
                  <a:srgbClr val="083D76"/>
                </a:solidFill>
                <a:ea typeface="에스코어 드림 8 Heavy" panose="020B0903030302020204" pitchFamily="34" charset="-127"/>
              </a:rPr>
              <a:t>프로젝트 발표</a:t>
            </a:r>
            <a:endParaRPr lang="ko-KR" altLang="ko-KR" sz="760" dirty="0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BD2B81E6-B178-4281-9067-A90906155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934" y="5769456"/>
            <a:ext cx="4927631" cy="29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060"/>
            <a:r>
              <a:rPr lang="ko-KR" altLang="en-US" sz="1942" b="1" dirty="0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팀원 </a:t>
            </a:r>
            <a:r>
              <a:rPr lang="en-US" altLang="ko-KR" sz="1942" b="1" dirty="0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: </a:t>
            </a:r>
            <a:r>
              <a:rPr lang="ko-KR" altLang="en-US" sz="1942" b="1" dirty="0" err="1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김기민</a:t>
            </a:r>
            <a:r>
              <a:rPr lang="en-US" altLang="ko-KR" sz="1942" b="1" dirty="0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1942" b="1" dirty="0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신동현</a:t>
            </a:r>
            <a:r>
              <a:rPr lang="en-US" altLang="ko-KR" sz="1942" b="1" dirty="0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1942" b="1" dirty="0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이진우</a:t>
            </a:r>
            <a:r>
              <a:rPr lang="en-US" altLang="ko-KR" sz="1942" b="1" dirty="0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, </a:t>
            </a:r>
            <a:r>
              <a:rPr lang="ko-KR" altLang="en-US" sz="1942" b="1" dirty="0" err="1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강덕호</a:t>
            </a:r>
            <a:r>
              <a:rPr lang="en-US" altLang="ko-KR" sz="1942" b="1" dirty="0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,</a:t>
            </a:r>
            <a:r>
              <a:rPr lang="ko-KR" altLang="en-US" sz="1942" b="1" dirty="0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 </a:t>
            </a:r>
            <a:r>
              <a:rPr lang="ko-KR" altLang="en-US" sz="1942" b="1" dirty="0" err="1" smtClean="0">
                <a:solidFill>
                  <a:srgbClr val="000000"/>
                </a:solidFill>
                <a:ea typeface="에스코어 드림 5 Medium" panose="020B0503030302020204" pitchFamily="34" charset="-127"/>
              </a:rPr>
              <a:t>권혁제</a:t>
            </a:r>
            <a:endParaRPr lang="ko-KR" altLang="ko-KR" sz="760" dirty="0"/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EE87DF50-0FC5-42DB-83A5-BF8B61E14042}"/>
              </a:ext>
            </a:extLst>
          </p:cNvPr>
          <p:cNvSpPr>
            <a:spLocks/>
          </p:cNvSpPr>
          <p:nvPr/>
        </p:nvSpPr>
        <p:spPr bwMode="auto">
          <a:xfrm>
            <a:off x="5620747" y="5467766"/>
            <a:ext cx="6085126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endParaRPr lang="ko-KR" altLang="en-US" sz="760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0747" y="5467766"/>
            <a:ext cx="6085126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endParaRPr lang="ko-KR" altLang="en-US" sz="76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EC683481-D675-41BC-A5D6-E7DCE6668D49}"/>
              </a:ext>
            </a:extLst>
          </p:cNvPr>
          <p:cNvSpPr>
            <a:spLocks/>
          </p:cNvSpPr>
          <p:nvPr/>
        </p:nvSpPr>
        <p:spPr bwMode="auto">
          <a:xfrm>
            <a:off x="482106" y="6146125"/>
            <a:ext cx="1115405" cy="357949"/>
          </a:xfrm>
          <a:custGeom>
            <a:avLst/>
            <a:gdLst>
              <a:gd name="T0" fmla="*/ 158 w 1664"/>
              <a:gd name="T1" fmla="*/ 534 h 534"/>
              <a:gd name="T2" fmla="*/ 142 w 1664"/>
              <a:gd name="T3" fmla="*/ 532 h 534"/>
              <a:gd name="T4" fmla="*/ 110 w 1664"/>
              <a:gd name="T5" fmla="*/ 526 h 534"/>
              <a:gd name="T6" fmla="*/ 82 w 1664"/>
              <a:gd name="T7" fmla="*/ 514 h 534"/>
              <a:gd name="T8" fmla="*/ 58 w 1664"/>
              <a:gd name="T9" fmla="*/ 498 h 534"/>
              <a:gd name="T10" fmla="*/ 36 w 1664"/>
              <a:gd name="T11" fmla="*/ 476 h 534"/>
              <a:gd name="T12" fmla="*/ 18 w 1664"/>
              <a:gd name="T13" fmla="*/ 450 h 534"/>
              <a:gd name="T14" fmla="*/ 6 w 1664"/>
              <a:gd name="T15" fmla="*/ 422 h 534"/>
              <a:gd name="T16" fmla="*/ 0 w 1664"/>
              <a:gd name="T17" fmla="*/ 390 h 534"/>
              <a:gd name="T18" fmla="*/ 0 w 1664"/>
              <a:gd name="T19" fmla="*/ 160 h 534"/>
              <a:gd name="T20" fmla="*/ 0 w 1664"/>
              <a:gd name="T21" fmla="*/ 144 h 534"/>
              <a:gd name="T22" fmla="*/ 6 w 1664"/>
              <a:gd name="T23" fmla="*/ 112 h 534"/>
              <a:gd name="T24" fmla="*/ 18 w 1664"/>
              <a:gd name="T25" fmla="*/ 84 h 534"/>
              <a:gd name="T26" fmla="*/ 36 w 1664"/>
              <a:gd name="T27" fmla="*/ 58 h 534"/>
              <a:gd name="T28" fmla="*/ 58 w 1664"/>
              <a:gd name="T29" fmla="*/ 36 h 534"/>
              <a:gd name="T30" fmla="*/ 82 w 1664"/>
              <a:gd name="T31" fmla="*/ 20 h 534"/>
              <a:gd name="T32" fmla="*/ 110 w 1664"/>
              <a:gd name="T33" fmla="*/ 8 h 534"/>
              <a:gd name="T34" fmla="*/ 142 w 1664"/>
              <a:gd name="T35" fmla="*/ 2 h 534"/>
              <a:gd name="T36" fmla="*/ 1504 w 1664"/>
              <a:gd name="T37" fmla="*/ 0 h 534"/>
              <a:gd name="T38" fmla="*/ 1520 w 1664"/>
              <a:gd name="T39" fmla="*/ 2 h 534"/>
              <a:gd name="T40" fmla="*/ 1552 w 1664"/>
              <a:gd name="T41" fmla="*/ 8 h 534"/>
              <a:gd name="T42" fmla="*/ 1580 w 1664"/>
              <a:gd name="T43" fmla="*/ 20 h 534"/>
              <a:gd name="T44" fmla="*/ 1606 w 1664"/>
              <a:gd name="T45" fmla="*/ 36 h 534"/>
              <a:gd name="T46" fmla="*/ 1628 w 1664"/>
              <a:gd name="T47" fmla="*/ 58 h 534"/>
              <a:gd name="T48" fmla="*/ 1644 w 1664"/>
              <a:gd name="T49" fmla="*/ 84 h 534"/>
              <a:gd name="T50" fmla="*/ 1656 w 1664"/>
              <a:gd name="T51" fmla="*/ 112 h 534"/>
              <a:gd name="T52" fmla="*/ 1662 w 1664"/>
              <a:gd name="T53" fmla="*/ 144 h 534"/>
              <a:gd name="T54" fmla="*/ 1664 w 1664"/>
              <a:gd name="T55" fmla="*/ 374 h 534"/>
              <a:gd name="T56" fmla="*/ 1662 w 1664"/>
              <a:gd name="T57" fmla="*/ 390 h 534"/>
              <a:gd name="T58" fmla="*/ 1656 w 1664"/>
              <a:gd name="T59" fmla="*/ 422 h 534"/>
              <a:gd name="T60" fmla="*/ 1644 w 1664"/>
              <a:gd name="T61" fmla="*/ 450 h 534"/>
              <a:gd name="T62" fmla="*/ 1628 w 1664"/>
              <a:gd name="T63" fmla="*/ 476 h 534"/>
              <a:gd name="T64" fmla="*/ 1606 w 1664"/>
              <a:gd name="T65" fmla="*/ 498 h 534"/>
              <a:gd name="T66" fmla="*/ 1580 w 1664"/>
              <a:gd name="T67" fmla="*/ 514 h 534"/>
              <a:gd name="T68" fmla="*/ 1552 w 1664"/>
              <a:gd name="T69" fmla="*/ 526 h 534"/>
              <a:gd name="T70" fmla="*/ 1520 w 1664"/>
              <a:gd name="T71" fmla="*/ 532 h 534"/>
              <a:gd name="T72" fmla="*/ 1504 w 1664"/>
              <a:gd name="T73" fmla="*/ 534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64" h="534">
                <a:moveTo>
                  <a:pt x="1504" y="534"/>
                </a:moveTo>
                <a:lnTo>
                  <a:pt x="158" y="534"/>
                </a:lnTo>
                <a:lnTo>
                  <a:pt x="158" y="534"/>
                </a:lnTo>
                <a:lnTo>
                  <a:pt x="142" y="532"/>
                </a:lnTo>
                <a:lnTo>
                  <a:pt x="126" y="530"/>
                </a:lnTo>
                <a:lnTo>
                  <a:pt x="110" y="526"/>
                </a:lnTo>
                <a:lnTo>
                  <a:pt x="96" y="520"/>
                </a:lnTo>
                <a:lnTo>
                  <a:pt x="82" y="514"/>
                </a:lnTo>
                <a:lnTo>
                  <a:pt x="70" y="506"/>
                </a:lnTo>
                <a:lnTo>
                  <a:pt x="58" y="498"/>
                </a:lnTo>
                <a:lnTo>
                  <a:pt x="46" y="486"/>
                </a:lnTo>
                <a:lnTo>
                  <a:pt x="36" y="476"/>
                </a:lnTo>
                <a:lnTo>
                  <a:pt x="26" y="464"/>
                </a:lnTo>
                <a:lnTo>
                  <a:pt x="18" y="450"/>
                </a:lnTo>
                <a:lnTo>
                  <a:pt x="12" y="436"/>
                </a:lnTo>
                <a:lnTo>
                  <a:pt x="6" y="422"/>
                </a:lnTo>
                <a:lnTo>
                  <a:pt x="2" y="406"/>
                </a:lnTo>
                <a:lnTo>
                  <a:pt x="0" y="390"/>
                </a:lnTo>
                <a:lnTo>
                  <a:pt x="0" y="374"/>
                </a:lnTo>
                <a:lnTo>
                  <a:pt x="0" y="160"/>
                </a:lnTo>
                <a:lnTo>
                  <a:pt x="0" y="160"/>
                </a:lnTo>
                <a:lnTo>
                  <a:pt x="0" y="144"/>
                </a:lnTo>
                <a:lnTo>
                  <a:pt x="2" y="128"/>
                </a:lnTo>
                <a:lnTo>
                  <a:pt x="6" y="112"/>
                </a:lnTo>
                <a:lnTo>
                  <a:pt x="12" y="98"/>
                </a:lnTo>
                <a:lnTo>
                  <a:pt x="18" y="84"/>
                </a:lnTo>
                <a:lnTo>
                  <a:pt x="26" y="70"/>
                </a:lnTo>
                <a:lnTo>
                  <a:pt x="36" y="58"/>
                </a:lnTo>
                <a:lnTo>
                  <a:pt x="46" y="48"/>
                </a:lnTo>
                <a:lnTo>
                  <a:pt x="58" y="36"/>
                </a:lnTo>
                <a:lnTo>
                  <a:pt x="70" y="28"/>
                </a:lnTo>
                <a:lnTo>
                  <a:pt x="82" y="20"/>
                </a:lnTo>
                <a:lnTo>
                  <a:pt x="96" y="14"/>
                </a:lnTo>
                <a:lnTo>
                  <a:pt x="110" y="8"/>
                </a:lnTo>
                <a:lnTo>
                  <a:pt x="126" y="4"/>
                </a:lnTo>
                <a:lnTo>
                  <a:pt x="142" y="2"/>
                </a:lnTo>
                <a:lnTo>
                  <a:pt x="158" y="0"/>
                </a:lnTo>
                <a:lnTo>
                  <a:pt x="1504" y="0"/>
                </a:lnTo>
                <a:lnTo>
                  <a:pt x="1504" y="0"/>
                </a:lnTo>
                <a:lnTo>
                  <a:pt x="1520" y="2"/>
                </a:lnTo>
                <a:lnTo>
                  <a:pt x="1536" y="4"/>
                </a:lnTo>
                <a:lnTo>
                  <a:pt x="1552" y="8"/>
                </a:lnTo>
                <a:lnTo>
                  <a:pt x="1566" y="14"/>
                </a:lnTo>
                <a:lnTo>
                  <a:pt x="1580" y="20"/>
                </a:lnTo>
                <a:lnTo>
                  <a:pt x="1594" y="28"/>
                </a:lnTo>
                <a:lnTo>
                  <a:pt x="1606" y="36"/>
                </a:lnTo>
                <a:lnTo>
                  <a:pt x="1618" y="48"/>
                </a:lnTo>
                <a:lnTo>
                  <a:pt x="1628" y="58"/>
                </a:lnTo>
                <a:lnTo>
                  <a:pt x="1636" y="70"/>
                </a:lnTo>
                <a:lnTo>
                  <a:pt x="1644" y="84"/>
                </a:lnTo>
                <a:lnTo>
                  <a:pt x="1652" y="98"/>
                </a:lnTo>
                <a:lnTo>
                  <a:pt x="1656" y="112"/>
                </a:lnTo>
                <a:lnTo>
                  <a:pt x="1660" y="128"/>
                </a:lnTo>
                <a:lnTo>
                  <a:pt x="1662" y="144"/>
                </a:lnTo>
                <a:lnTo>
                  <a:pt x="1664" y="160"/>
                </a:lnTo>
                <a:lnTo>
                  <a:pt x="1664" y="374"/>
                </a:lnTo>
                <a:lnTo>
                  <a:pt x="1664" y="374"/>
                </a:lnTo>
                <a:lnTo>
                  <a:pt x="1662" y="390"/>
                </a:lnTo>
                <a:lnTo>
                  <a:pt x="1660" y="406"/>
                </a:lnTo>
                <a:lnTo>
                  <a:pt x="1656" y="422"/>
                </a:lnTo>
                <a:lnTo>
                  <a:pt x="1652" y="436"/>
                </a:lnTo>
                <a:lnTo>
                  <a:pt x="1644" y="450"/>
                </a:lnTo>
                <a:lnTo>
                  <a:pt x="1636" y="464"/>
                </a:lnTo>
                <a:lnTo>
                  <a:pt x="1628" y="476"/>
                </a:lnTo>
                <a:lnTo>
                  <a:pt x="1618" y="486"/>
                </a:lnTo>
                <a:lnTo>
                  <a:pt x="1606" y="498"/>
                </a:lnTo>
                <a:lnTo>
                  <a:pt x="1594" y="506"/>
                </a:lnTo>
                <a:lnTo>
                  <a:pt x="1580" y="514"/>
                </a:lnTo>
                <a:lnTo>
                  <a:pt x="1566" y="520"/>
                </a:lnTo>
                <a:lnTo>
                  <a:pt x="1552" y="526"/>
                </a:lnTo>
                <a:lnTo>
                  <a:pt x="1536" y="530"/>
                </a:lnTo>
                <a:lnTo>
                  <a:pt x="1520" y="532"/>
                </a:lnTo>
                <a:lnTo>
                  <a:pt x="1504" y="534"/>
                </a:lnTo>
                <a:lnTo>
                  <a:pt x="1504" y="5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endParaRPr lang="ko-KR" altLang="en-US" sz="760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A58B2453-4C0A-49C1-A71B-B8741A826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79" y="6188954"/>
            <a:ext cx="867225" cy="279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060"/>
            <a:r>
              <a:rPr lang="en-US" altLang="ko-KR" sz="1815" b="1" dirty="0" smtClean="0">
                <a:solidFill>
                  <a:srgbClr val="000000"/>
                </a:solidFill>
                <a:ea typeface="에스코어 드림 6 Bold" panose="020B0703030302020204" pitchFamily="34" charset="-127"/>
              </a:rPr>
              <a:t>ADU2</a:t>
            </a:r>
            <a:r>
              <a:rPr lang="ko-KR" altLang="en-US" sz="1815" b="1" dirty="0" smtClean="0">
                <a:solidFill>
                  <a:srgbClr val="000000"/>
                </a:solidFill>
                <a:ea typeface="에스코어 드림 6 Bold" panose="020B0703030302020204" pitchFamily="34" charset="-127"/>
              </a:rPr>
              <a:t>조</a:t>
            </a:r>
            <a:endParaRPr lang="ko-KR" altLang="ko-KR" sz="760" dirty="0"/>
          </a:p>
        </p:txBody>
      </p:sp>
    </p:spTree>
    <p:extLst>
      <p:ext uri="{BB962C8B-B14F-4D97-AF65-F5344CB8AC3E}">
        <p14:creationId xmlns:p14="http://schemas.microsoft.com/office/powerpoint/2010/main" val="17994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17394-4C23-4DA5-B5D9-FCCD51EEBDB8}"/>
              </a:ext>
            </a:extLst>
          </p:cNvPr>
          <p:cNvSpPr/>
          <p:nvPr/>
        </p:nvSpPr>
        <p:spPr>
          <a:xfrm>
            <a:off x="-12983" y="0"/>
            <a:ext cx="601773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9D605-ED93-48CD-A826-1D2205D8F9A4}"/>
              </a:ext>
            </a:extLst>
          </p:cNvPr>
          <p:cNvSpPr txBox="1"/>
          <p:nvPr/>
        </p:nvSpPr>
        <p:spPr>
          <a:xfrm>
            <a:off x="6770137" y="22427"/>
            <a:ext cx="5425072" cy="129266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Light" panose="020F0502020204030203" pitchFamily="34" charset="0"/>
              </a:rPr>
              <a:t>LED &amp; BUZZER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" panose="020F0502020204030203" pitchFamily="34" charset="0"/>
              </a:rPr>
              <a:t>PRINT OUT - LED</a:t>
            </a:r>
            <a:endParaRPr lang="en-US" sz="42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" panose="020F050202020403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23850"/>
            <a:ext cx="5521583" cy="621030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3298498" y="2323363"/>
            <a:ext cx="2355030" cy="616194"/>
            <a:chOff x="2931207" y="1456011"/>
            <a:chExt cx="3308983" cy="437929"/>
          </a:xfrm>
        </p:grpSpPr>
        <p:cxnSp>
          <p:nvCxnSpPr>
            <p:cNvPr id="36" name="직선 화살표 연결선 35"/>
            <p:cNvCxnSpPr/>
            <p:nvPr/>
          </p:nvCxnSpPr>
          <p:spPr>
            <a:xfrm flipV="1">
              <a:off x="2931207" y="1674976"/>
              <a:ext cx="264920" cy="1623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3063667" y="1456011"/>
              <a:ext cx="3176523" cy="43792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번 </a:t>
              </a: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Arduino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보드로 부터 받을 </a:t>
              </a: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Distance 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변수 지정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133302" y="4341838"/>
            <a:ext cx="1818533" cy="616195"/>
            <a:chOff x="2777383" y="3338423"/>
            <a:chExt cx="2555166" cy="437930"/>
          </a:xfrm>
        </p:grpSpPr>
        <p:cxnSp>
          <p:nvCxnSpPr>
            <p:cNvPr id="39" name="직선 화살표 연결선 38"/>
            <p:cNvCxnSpPr/>
            <p:nvPr/>
          </p:nvCxnSpPr>
          <p:spPr>
            <a:xfrm>
              <a:off x="2777383" y="3341406"/>
              <a:ext cx="153824" cy="512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2892722" y="3338423"/>
              <a:ext cx="2439827" cy="43793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번 </a:t>
              </a: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Arduino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보드와 </a:t>
              </a: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Serial 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통신</a:t>
              </a: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" y="114300"/>
            <a:ext cx="5853557" cy="658368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2968884" y="286292"/>
            <a:ext cx="3082185" cy="77008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7AB9E"/>
              </a:buClr>
              <a:buSzPct val="150000"/>
            </a:pP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번 </a:t>
            </a: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보드로부터 </a:t>
            </a:r>
            <a:endParaRPr lang="en-US" altLang="ko-KR" sz="1200" noProof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7AB9E"/>
              </a:buClr>
              <a:buSzPct val="150000"/>
            </a:pP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받은 </a:t>
            </a: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값 지정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3487044" y="579892"/>
            <a:ext cx="155316" cy="90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3215390" y="921082"/>
            <a:ext cx="722013" cy="736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809500" y="1492788"/>
            <a:ext cx="1805678" cy="33919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7AB9E"/>
              </a:buClr>
              <a:buSzPct val="150000"/>
            </a:pP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back_distance 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초기화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621903" y="2691651"/>
            <a:ext cx="3382846" cy="77008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7AB9E"/>
              </a:buClr>
              <a:buSzPct val="150000"/>
            </a:pP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을 통해 </a:t>
            </a: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S_distance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와 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십진수를 출력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후</a:t>
            </a:r>
            <a:endParaRPr lang="en-US" altLang="ko-KR" sz="1200" noProof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7AB9E"/>
              </a:buClr>
              <a:buSzPct val="150000"/>
            </a:pP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 Monitor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에서 확인</a:t>
            </a:r>
            <a:endParaRPr lang="ko-KR" altLang="en-US" sz="1200" noProof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4183909" y="1350112"/>
            <a:ext cx="117082" cy="1326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08590" y="776268"/>
            <a:ext cx="3352794" cy="59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264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8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17394-4C23-4DA5-B5D9-FCCD51EEBDB8}"/>
              </a:ext>
            </a:extLst>
          </p:cNvPr>
          <p:cNvSpPr/>
          <p:nvPr/>
        </p:nvSpPr>
        <p:spPr>
          <a:xfrm>
            <a:off x="6137910" y="0"/>
            <a:ext cx="605409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9D605-ED93-48CD-A826-1D2205D8F9A4}"/>
              </a:ext>
            </a:extLst>
          </p:cNvPr>
          <p:cNvSpPr txBox="1"/>
          <p:nvPr/>
        </p:nvSpPr>
        <p:spPr>
          <a:xfrm>
            <a:off x="0" y="0"/>
            <a:ext cx="5943600" cy="129266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Light" panose="020F0502020204030203" pitchFamily="34" charset="0"/>
              </a:rPr>
              <a:t>LED &amp; BUZZER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" panose="020F0502020204030203" pitchFamily="34" charset="0"/>
              </a:rPr>
              <a:t>PRINT OUT - BUZZER</a:t>
            </a:r>
            <a:endParaRPr lang="en-US" sz="42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" panose="020F050202020403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70435"/>
            <a:ext cx="5829300" cy="6698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2823" y="2062005"/>
            <a:ext cx="5289847" cy="38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17394-4C23-4DA5-B5D9-FCCD51EEBDB8}"/>
              </a:ext>
            </a:extLst>
          </p:cNvPr>
          <p:cNvSpPr/>
          <p:nvPr/>
        </p:nvSpPr>
        <p:spPr>
          <a:xfrm>
            <a:off x="0" y="0"/>
            <a:ext cx="5964284" cy="68667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9D605-ED93-48CD-A826-1D2205D8F9A4}"/>
              </a:ext>
            </a:extLst>
          </p:cNvPr>
          <p:cNvSpPr txBox="1"/>
          <p:nvPr/>
        </p:nvSpPr>
        <p:spPr>
          <a:xfrm>
            <a:off x="6352674" y="22427"/>
            <a:ext cx="5842535" cy="129266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Light" panose="020F0502020204030203" pitchFamily="34" charset="0"/>
              </a:rPr>
              <a:t>LCD &amp; MOTOR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" panose="020F0502020204030203" pitchFamily="34" charset="0"/>
              </a:rPr>
              <a:t>PRINT OUT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6F48E8-0E2A-A732-71C6-E825A8BD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0" y="91008"/>
            <a:ext cx="5849733" cy="665704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638DC64-81E9-F0CF-00A2-195CD9A503AA}"/>
              </a:ext>
            </a:extLst>
          </p:cNvPr>
          <p:cNvGrpSpPr/>
          <p:nvPr/>
        </p:nvGrpSpPr>
        <p:grpSpPr>
          <a:xfrm>
            <a:off x="2779011" y="3119218"/>
            <a:ext cx="2858162" cy="471906"/>
            <a:chOff x="3606325" y="2971174"/>
            <a:chExt cx="2860437" cy="455690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0F155B2-F9D8-1590-6FAB-CAA8B7CE7F02}"/>
                </a:ext>
              </a:extLst>
            </p:cNvPr>
            <p:cNvCxnSpPr/>
            <p:nvPr/>
          </p:nvCxnSpPr>
          <p:spPr>
            <a:xfrm flipV="1">
              <a:off x="3606325" y="3170490"/>
              <a:ext cx="179462" cy="2563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E454627-6E19-4D63-DBDD-009D78BAC8A9}"/>
                </a:ext>
              </a:extLst>
            </p:cNvPr>
            <p:cNvSpPr/>
            <p:nvPr/>
          </p:nvSpPr>
          <p:spPr>
            <a:xfrm>
              <a:off x="3696056" y="2971174"/>
              <a:ext cx="2770706" cy="33470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번 </a:t>
              </a: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Arduino 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보드로부터 </a:t>
              </a: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Distance 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값을 받음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873A6CA-08ED-64C4-397A-1B02BAD3E837}"/>
              </a:ext>
            </a:extLst>
          </p:cNvPr>
          <p:cNvGrpSpPr/>
          <p:nvPr/>
        </p:nvGrpSpPr>
        <p:grpSpPr>
          <a:xfrm>
            <a:off x="2233316" y="1912836"/>
            <a:ext cx="1356465" cy="471906"/>
            <a:chOff x="3606325" y="2971174"/>
            <a:chExt cx="1357545" cy="455690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124B799-68C4-0FB4-74A7-742E898EDD84}"/>
                </a:ext>
              </a:extLst>
            </p:cNvPr>
            <p:cNvCxnSpPr/>
            <p:nvPr/>
          </p:nvCxnSpPr>
          <p:spPr>
            <a:xfrm flipV="1">
              <a:off x="3606325" y="3170490"/>
              <a:ext cx="179462" cy="2563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5BAFBB9-10E9-ADC6-CEEC-F0A7B9095647}"/>
                </a:ext>
              </a:extLst>
            </p:cNvPr>
            <p:cNvSpPr/>
            <p:nvPr/>
          </p:nvSpPr>
          <p:spPr>
            <a:xfrm>
              <a:off x="3696056" y="2971174"/>
              <a:ext cx="1267814" cy="33470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Motor 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핀을 정의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3C31FE-DD76-4CAD-256D-0DE473D6BEB0}"/>
              </a:ext>
            </a:extLst>
          </p:cNvPr>
          <p:cNvGrpSpPr/>
          <p:nvPr/>
        </p:nvGrpSpPr>
        <p:grpSpPr>
          <a:xfrm>
            <a:off x="2956955" y="823163"/>
            <a:ext cx="2858162" cy="731364"/>
            <a:chOff x="3784269" y="675118"/>
            <a:chExt cx="2860437" cy="706233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5ED2090-D51F-56AC-E7B3-981C44C5950A}"/>
                </a:ext>
              </a:extLst>
            </p:cNvPr>
            <p:cNvCxnSpPr/>
            <p:nvPr/>
          </p:nvCxnSpPr>
          <p:spPr>
            <a:xfrm flipH="1">
              <a:off x="5238572" y="675118"/>
              <a:ext cx="128187" cy="3760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1CEB50F-562B-2FF6-BF14-69C5BF61F183}"/>
                </a:ext>
              </a:extLst>
            </p:cNvPr>
            <p:cNvSpPr/>
            <p:nvPr/>
          </p:nvSpPr>
          <p:spPr>
            <a:xfrm>
              <a:off x="3784269" y="1046644"/>
              <a:ext cx="2860437" cy="33470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LCD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판과 연결할 핀 위치를 설정한다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DF69738C-F287-EAC8-AC11-E7CB270A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929558"/>
            <a:ext cx="5712823" cy="3353846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10344150" y="3940743"/>
            <a:ext cx="752475" cy="2171700"/>
          </a:xfrm>
          <a:prstGeom prst="wedgeRoundRectCallout">
            <a:avLst/>
          </a:prstGeom>
        </p:spPr>
        <p:txBody>
          <a:bodyPr wrap="square" rtlCol="0" anchor="ctr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7AB9E"/>
              </a:buClr>
              <a:buSzPct val="150000"/>
            </a:pPr>
            <a:endParaRPr lang="ko-KR" altLang="en-US" sz="900" noProof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78895" y="1382907"/>
            <a:ext cx="3404585" cy="60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681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17394-4C23-4DA5-B5D9-FCCD51EEBDB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9D605-ED93-48CD-A826-1D2205D8F9A4}"/>
              </a:ext>
            </a:extLst>
          </p:cNvPr>
          <p:cNvSpPr txBox="1"/>
          <p:nvPr/>
        </p:nvSpPr>
        <p:spPr>
          <a:xfrm>
            <a:off x="0" y="0"/>
            <a:ext cx="5943600" cy="129266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Light" panose="020F0502020204030203" pitchFamily="34" charset="0"/>
              </a:rPr>
              <a:t>LCD &amp; MOTOR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" panose="020F0502020204030203" pitchFamily="34" charset="0"/>
              </a:rPr>
              <a:t>PRINT OUT - LCD</a:t>
            </a:r>
            <a:endParaRPr lang="en-US" sz="42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" panose="020F050202020403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81E1F-714F-DC6D-4324-39F4A98D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7" y="152329"/>
            <a:ext cx="5771772" cy="653585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FF5A5A-F954-13D2-14BC-FCBE9FA11DBD}"/>
              </a:ext>
            </a:extLst>
          </p:cNvPr>
          <p:cNvGrpSpPr/>
          <p:nvPr/>
        </p:nvGrpSpPr>
        <p:grpSpPr>
          <a:xfrm>
            <a:off x="8302422" y="2679927"/>
            <a:ext cx="1872270" cy="352906"/>
            <a:chOff x="2336975" y="2353623"/>
            <a:chExt cx="2321368" cy="308354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E9B024CF-35D2-920F-1326-6FEC99AA6F21}"/>
                </a:ext>
              </a:extLst>
            </p:cNvPr>
            <p:cNvCxnSpPr>
              <a:cxnSpLocks/>
            </p:cNvCxnSpPr>
            <p:nvPr/>
          </p:nvCxnSpPr>
          <p:spPr>
            <a:xfrm>
              <a:off x="2336975" y="2543486"/>
              <a:ext cx="340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3C07E8-C4D3-5804-F513-9C4D9CFCBD17}"/>
                </a:ext>
              </a:extLst>
            </p:cNvPr>
            <p:cNvSpPr/>
            <p:nvPr/>
          </p:nvSpPr>
          <p:spPr>
            <a:xfrm>
              <a:off x="2632990" y="2353623"/>
              <a:ext cx="2025353" cy="30835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커서를  </a:t>
              </a: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(0,0)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으로 이동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A9E644-E52F-D5EC-1B3F-7FEBA472EEA2}"/>
              </a:ext>
            </a:extLst>
          </p:cNvPr>
          <p:cNvGrpSpPr/>
          <p:nvPr/>
        </p:nvGrpSpPr>
        <p:grpSpPr>
          <a:xfrm>
            <a:off x="10154194" y="2088838"/>
            <a:ext cx="1546818" cy="545727"/>
            <a:chOff x="2674981" y="2248057"/>
            <a:chExt cx="1917850" cy="476833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AECFCED-AF27-958B-BC1F-A82D811EF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4981" y="2494157"/>
              <a:ext cx="335491" cy="1240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3741268-49BD-C49F-F20C-BE04D36BE6E3}"/>
                </a:ext>
              </a:extLst>
            </p:cNvPr>
            <p:cNvSpPr/>
            <p:nvPr/>
          </p:nvSpPr>
          <p:spPr>
            <a:xfrm>
              <a:off x="2777383" y="2248057"/>
              <a:ext cx="1815448" cy="476833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d_buf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문자열에 </a:t>
              </a: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Warning 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저장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B2CB3B-4E4D-20D9-9F0F-66C0C50EC9E5}"/>
              </a:ext>
            </a:extLst>
          </p:cNvPr>
          <p:cNvGrpSpPr/>
          <p:nvPr/>
        </p:nvGrpSpPr>
        <p:grpSpPr>
          <a:xfrm>
            <a:off x="8155965" y="3093021"/>
            <a:ext cx="1770995" cy="368882"/>
            <a:chOff x="2590311" y="2402601"/>
            <a:chExt cx="2195800" cy="322313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5F4DF9D-1E5A-8EA0-4170-D58018B980F2}"/>
                </a:ext>
              </a:extLst>
            </p:cNvPr>
            <p:cNvCxnSpPr/>
            <p:nvPr/>
          </p:nvCxnSpPr>
          <p:spPr>
            <a:xfrm>
              <a:off x="2590311" y="2402601"/>
              <a:ext cx="340896" cy="118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EFF94A-FB3C-D98D-D324-76999A0879E4}"/>
                </a:ext>
              </a:extLst>
            </p:cNvPr>
            <p:cNvSpPr/>
            <p:nvPr/>
          </p:nvSpPr>
          <p:spPr>
            <a:xfrm>
              <a:off x="2760758" y="2416560"/>
              <a:ext cx="2025353" cy="30835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(0,0) 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위치에서 문자열 출력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808556-0FED-49BB-F065-76AA1CD895A8}"/>
              </a:ext>
            </a:extLst>
          </p:cNvPr>
          <p:cNvGrpSpPr/>
          <p:nvPr/>
        </p:nvGrpSpPr>
        <p:grpSpPr>
          <a:xfrm>
            <a:off x="8763262" y="1292662"/>
            <a:ext cx="2344680" cy="383067"/>
            <a:chOff x="2435076" y="2344758"/>
            <a:chExt cx="2907095" cy="334707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66C8EA6-FCA4-799D-A0BE-3B9529751F95}"/>
                </a:ext>
              </a:extLst>
            </p:cNvPr>
            <p:cNvCxnSpPr>
              <a:cxnSpLocks/>
            </p:cNvCxnSpPr>
            <p:nvPr/>
          </p:nvCxnSpPr>
          <p:spPr>
            <a:xfrm>
              <a:off x="2435076" y="2471538"/>
              <a:ext cx="496131" cy="491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040F0D-612F-AD09-724A-F62A07DACE0B}"/>
                </a:ext>
              </a:extLst>
            </p:cNvPr>
            <p:cNvSpPr/>
            <p:nvPr/>
          </p:nvSpPr>
          <p:spPr>
            <a:xfrm>
              <a:off x="2777382" y="2344758"/>
              <a:ext cx="2564789" cy="33470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번 </a:t>
              </a: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Arduino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로부터 불러온 값을 저장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53F7D2D-D040-38B1-BD18-7BD660C09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7" y="1890058"/>
            <a:ext cx="5771772" cy="31436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55468" y="735746"/>
            <a:ext cx="3357647" cy="59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발생 및 해결</a:t>
            </a:r>
            <a:endParaRPr lang="ko-KR" altLang="en-US" sz="4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거리와 상관없이 작동하는 문제가 발생함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PMD </a:t>
            </a:r>
            <a:r>
              <a:rPr lang="ko-KR" altLang="en-US" dirty="0" smtClean="0"/>
              <a:t>출력 시 함수 간 속도 문제로 화면이 깨지는 현상이 발생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191069" y="2468212"/>
            <a:ext cx="4273421" cy="596101"/>
            <a:chOff x="3191069" y="2468212"/>
            <a:chExt cx="4273421" cy="596101"/>
          </a:xfrm>
        </p:grpSpPr>
        <p:sp>
          <p:nvSpPr>
            <p:cNvPr id="4" name="오른쪽 화살표 3"/>
            <p:cNvSpPr/>
            <p:nvPr/>
          </p:nvSpPr>
          <p:spPr>
            <a:xfrm>
              <a:off x="3191069" y="2468212"/>
              <a:ext cx="1045029" cy="596101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900" noProof="1" smtClean="0">
                  <a:solidFill>
                    <a:srgbClr val="FF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ko-KR" altLang="en-US" sz="900" noProof="1" smtClean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236098" y="2514759"/>
              <a:ext cx="3228392" cy="50783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ko-KR" altLang="en-US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다른 포트를 이용하여 해결함</a:t>
              </a:r>
              <a:endParaRPr lang="ko-KR" altLang="en-US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181738" y="4001294"/>
            <a:ext cx="5999583" cy="512655"/>
            <a:chOff x="3191069" y="2509935"/>
            <a:chExt cx="5999583" cy="512655"/>
          </a:xfrm>
        </p:grpSpPr>
        <p:sp>
          <p:nvSpPr>
            <p:cNvPr id="8" name="오른쪽 화살표 7"/>
            <p:cNvSpPr/>
            <p:nvPr/>
          </p:nvSpPr>
          <p:spPr>
            <a:xfrm>
              <a:off x="3191069" y="2509935"/>
              <a:ext cx="1045029" cy="51265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endParaRPr lang="ko-KR" altLang="en-US" sz="900" noProof="1" smtClean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36097" y="2514759"/>
              <a:ext cx="4954555" cy="50783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MsTimer2.h</a:t>
              </a:r>
              <a:r>
                <a:rPr lang="ko-KR" altLang="en-US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을 이용하여 딜레이 문제를 해결함</a:t>
              </a:r>
              <a:endParaRPr lang="ko-KR" altLang="en-US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2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71BC1-3E47-4870-8BD3-65E9C58E25CC}"/>
              </a:ext>
            </a:extLst>
          </p:cNvPr>
          <p:cNvSpPr txBox="1"/>
          <p:nvPr/>
        </p:nvSpPr>
        <p:spPr>
          <a:xfrm>
            <a:off x="3329516" y="2921168"/>
            <a:ext cx="553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C3D46"/>
                </a:solidFill>
              </a:rPr>
              <a:t>Thank You </a:t>
            </a:r>
            <a:r>
              <a:rPr lang="en-US" altLang="ko-KR" sz="6000" b="1" dirty="0">
                <a:solidFill>
                  <a:srgbClr val="3C3D46"/>
                </a:solidFill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rgbClr val="3C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885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EB4E11-1CAC-40F9-933E-6CE2E731CB29}"/>
              </a:ext>
            </a:extLst>
          </p:cNvPr>
          <p:cNvCxnSpPr>
            <a:cxnSpLocks/>
          </p:cNvCxnSpPr>
          <p:nvPr/>
        </p:nvCxnSpPr>
        <p:spPr>
          <a:xfrm flipV="1">
            <a:off x="247650" y="0"/>
            <a:ext cx="2343150" cy="6858002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EC5A82-69F2-4769-9111-6E5D1125289F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1"/>
            <a:ext cx="5448300" cy="6857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8CCA9A-FDB0-407E-B541-88A4C541B438}"/>
              </a:ext>
            </a:extLst>
          </p:cNvPr>
          <p:cNvCxnSpPr>
            <a:cxnSpLocks/>
          </p:cNvCxnSpPr>
          <p:nvPr/>
        </p:nvCxnSpPr>
        <p:spPr>
          <a:xfrm>
            <a:off x="0" y="4572000"/>
            <a:ext cx="8782050" cy="2285999"/>
          </a:xfrm>
          <a:prstGeom prst="line">
            <a:avLst/>
          </a:prstGeom>
          <a:ln>
            <a:solidFill>
              <a:srgbClr val="3DB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4">
            <a:extLst>
              <a:ext uri="{FF2B5EF4-FFF2-40B4-BE49-F238E27FC236}">
                <a16:creationId xmlns:a16="http://schemas.microsoft.com/office/drawing/2014/main" id="{5C6113FC-4DC0-4794-B38D-19DF8B94F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137" y="3515229"/>
            <a:ext cx="41827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 다양한 보드를 이용한 실험을 통해 초음파 센서를 이용하여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거리에 따른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LED,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음의 높낮이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, FND, LCD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패널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, Motor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의 변화를 통해 다양한 방안들을 탐구했습니다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pitchFamily="34" charset="-128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C84EF5-027C-4F73-AFE7-97A0BF95A645}"/>
              </a:ext>
            </a:extLst>
          </p:cNvPr>
          <p:cNvSpPr txBox="1"/>
          <p:nvPr/>
        </p:nvSpPr>
        <p:spPr>
          <a:xfrm>
            <a:off x="7334250" y="2748002"/>
            <a:ext cx="3702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초음파 센서를 활용한 실생활 적용</a:t>
            </a:r>
            <a:endParaRPr lang="en-US" sz="1500" spc="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5B5B1C-70C6-4AE4-A815-E0B9922676CF}"/>
              </a:ext>
            </a:extLst>
          </p:cNvPr>
          <p:cNvSpPr txBox="1"/>
          <p:nvPr/>
        </p:nvSpPr>
        <p:spPr bwMode="auto">
          <a:xfrm>
            <a:off x="6980519" y="1643844"/>
            <a:ext cx="41827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b="1" i="1" dirty="0" smtClean="0">
                <a:solidFill>
                  <a:schemeClr val="bg1">
                    <a:lumMod val="50000"/>
                  </a:schemeClr>
                </a:solidFill>
                <a:latin typeface="Lato Black" panose="020F0A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프로젝트 소개</a:t>
            </a:r>
            <a:endParaRPr lang="en-US" sz="4400" b="1" i="1" dirty="0">
              <a:solidFill>
                <a:schemeClr val="bg1">
                  <a:lumMod val="50000"/>
                </a:schemeClr>
              </a:solidFill>
              <a:latin typeface="Lato Black" panose="020F0A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801A85-C164-4629-B2B1-9B449D594187}"/>
              </a:ext>
            </a:extLst>
          </p:cNvPr>
          <p:cNvSpPr/>
          <p:nvPr/>
        </p:nvSpPr>
        <p:spPr>
          <a:xfrm>
            <a:off x="6545283" y="1159037"/>
            <a:ext cx="5139344" cy="4712384"/>
          </a:xfrm>
          <a:prstGeom prst="rect">
            <a:avLst/>
          </a:prstGeom>
          <a:noFill/>
          <a:ln w="28575">
            <a:solidFill>
              <a:srgbClr val="3DB6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r="14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52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6D17B80E-7B7B-48B2-87BE-D8CD89C80D7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20" y="1341"/>
            <a:ext cx="12190361" cy="68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C2939-5EA8-4A7C-BB81-34B89FCFE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" y="14747"/>
            <a:ext cx="12190361" cy="68419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243D7D-85CA-47D2-B347-F66395B20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1" y="1341"/>
            <a:ext cx="12184999" cy="68539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062F27D-EF47-4A3D-8E5D-0005CF0BA40B}"/>
              </a:ext>
            </a:extLst>
          </p:cNvPr>
          <p:cNvSpPr>
            <a:spLocks/>
          </p:cNvSpPr>
          <p:nvPr/>
        </p:nvSpPr>
        <p:spPr bwMode="auto">
          <a:xfrm>
            <a:off x="1069886" y="3479609"/>
            <a:ext cx="1308456" cy="0"/>
          </a:xfrm>
          <a:custGeom>
            <a:avLst/>
            <a:gdLst>
              <a:gd name="T0" fmla="*/ 0 w 1952"/>
              <a:gd name="T1" fmla="*/ 1952 w 1952"/>
              <a:gd name="T2" fmla="*/ 0 w 19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52">
                <a:moveTo>
                  <a:pt x="0" y="0"/>
                </a:moveTo>
                <a:lnTo>
                  <a:pt x="1952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CB8140B6-9DE3-43B9-9AEE-EA53EFDFC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9886" y="3597055"/>
            <a:ext cx="1308456" cy="0"/>
          </a:xfrm>
          <a:prstGeom prst="line">
            <a:avLst/>
          </a:prstGeom>
          <a:noFill/>
          <a:ln w="12700">
            <a:solidFill>
              <a:srgbClr val="263238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9426841-0346-4F9D-BD2A-3AEC991028A7}"/>
              </a:ext>
            </a:extLst>
          </p:cNvPr>
          <p:cNvSpPr>
            <a:spLocks/>
          </p:cNvSpPr>
          <p:nvPr/>
        </p:nvSpPr>
        <p:spPr bwMode="auto">
          <a:xfrm>
            <a:off x="5066978" y="3479609"/>
            <a:ext cx="1308456" cy="0"/>
          </a:xfrm>
          <a:custGeom>
            <a:avLst/>
            <a:gdLst>
              <a:gd name="T0" fmla="*/ 0 w 1952"/>
              <a:gd name="T1" fmla="*/ 1952 w 1952"/>
              <a:gd name="T2" fmla="*/ 0 w 19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52">
                <a:moveTo>
                  <a:pt x="0" y="0"/>
                </a:moveTo>
                <a:lnTo>
                  <a:pt x="1952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31" name="Line 17">
            <a:extLst>
              <a:ext uri="{FF2B5EF4-FFF2-40B4-BE49-F238E27FC236}">
                <a16:creationId xmlns:a16="http://schemas.microsoft.com/office/drawing/2014/main" id="{979AABDD-C180-4F54-A435-E4D726B43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6978" y="3479609"/>
            <a:ext cx="1308456" cy="0"/>
          </a:xfrm>
          <a:prstGeom prst="line">
            <a:avLst/>
          </a:prstGeom>
          <a:noFill/>
          <a:ln w="12700">
            <a:solidFill>
              <a:srgbClr val="263238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id="{CA87614D-DA4C-42D5-967D-EF6FEF9DA9A6}"/>
              </a:ext>
            </a:extLst>
          </p:cNvPr>
          <p:cNvSpPr>
            <a:spLocks/>
          </p:cNvSpPr>
          <p:nvPr/>
        </p:nvSpPr>
        <p:spPr bwMode="auto">
          <a:xfrm>
            <a:off x="9097587" y="3479609"/>
            <a:ext cx="1308456" cy="0"/>
          </a:xfrm>
          <a:custGeom>
            <a:avLst/>
            <a:gdLst>
              <a:gd name="T0" fmla="*/ 0 w 1952"/>
              <a:gd name="T1" fmla="*/ 1952 w 1952"/>
              <a:gd name="T2" fmla="*/ 0 w 19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52">
                <a:moveTo>
                  <a:pt x="0" y="0"/>
                </a:moveTo>
                <a:lnTo>
                  <a:pt x="1952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47" name="Freeform 26">
            <a:extLst>
              <a:ext uri="{FF2B5EF4-FFF2-40B4-BE49-F238E27FC236}">
                <a16:creationId xmlns:a16="http://schemas.microsoft.com/office/drawing/2014/main" id="{6A6CCBFB-8120-4EDF-B003-FDCAD30D2C1C}"/>
              </a:ext>
            </a:extLst>
          </p:cNvPr>
          <p:cNvSpPr>
            <a:spLocks/>
          </p:cNvSpPr>
          <p:nvPr/>
        </p:nvSpPr>
        <p:spPr bwMode="auto">
          <a:xfrm>
            <a:off x="3013131" y="4308119"/>
            <a:ext cx="1308456" cy="0"/>
          </a:xfrm>
          <a:custGeom>
            <a:avLst/>
            <a:gdLst>
              <a:gd name="T0" fmla="*/ 0 w 1952"/>
              <a:gd name="T1" fmla="*/ 1952 w 1952"/>
              <a:gd name="T2" fmla="*/ 0 w 19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52">
                <a:moveTo>
                  <a:pt x="0" y="0"/>
                </a:moveTo>
                <a:lnTo>
                  <a:pt x="1952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48" name="Line 27">
            <a:extLst>
              <a:ext uri="{FF2B5EF4-FFF2-40B4-BE49-F238E27FC236}">
                <a16:creationId xmlns:a16="http://schemas.microsoft.com/office/drawing/2014/main" id="{B7F398F9-DE49-44F1-966E-4BAA0F14D1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3131" y="4308119"/>
            <a:ext cx="1308456" cy="0"/>
          </a:xfrm>
          <a:prstGeom prst="line">
            <a:avLst/>
          </a:prstGeom>
          <a:noFill/>
          <a:ln w="12700">
            <a:solidFill>
              <a:srgbClr val="263238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52" name="Freeform 31">
            <a:extLst>
              <a:ext uri="{FF2B5EF4-FFF2-40B4-BE49-F238E27FC236}">
                <a16:creationId xmlns:a16="http://schemas.microsoft.com/office/drawing/2014/main" id="{CE587273-33A8-4F25-882E-5D861B34629C}"/>
              </a:ext>
            </a:extLst>
          </p:cNvPr>
          <p:cNvSpPr>
            <a:spLocks/>
          </p:cNvSpPr>
          <p:nvPr/>
        </p:nvSpPr>
        <p:spPr bwMode="auto">
          <a:xfrm>
            <a:off x="7094013" y="4308119"/>
            <a:ext cx="1308456" cy="0"/>
          </a:xfrm>
          <a:custGeom>
            <a:avLst/>
            <a:gdLst>
              <a:gd name="T0" fmla="*/ 0 w 1952"/>
              <a:gd name="T1" fmla="*/ 1952 w 1952"/>
              <a:gd name="T2" fmla="*/ 0 w 195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952">
                <a:moveTo>
                  <a:pt x="0" y="0"/>
                </a:moveTo>
                <a:lnTo>
                  <a:pt x="1952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53" name="Line 32">
            <a:extLst>
              <a:ext uri="{FF2B5EF4-FFF2-40B4-BE49-F238E27FC236}">
                <a16:creationId xmlns:a16="http://schemas.microsoft.com/office/drawing/2014/main" id="{8A1A2CA7-35EC-44A5-88C4-1EC8E861A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4013" y="4308119"/>
            <a:ext cx="1308456" cy="0"/>
          </a:xfrm>
          <a:prstGeom prst="line">
            <a:avLst/>
          </a:prstGeom>
          <a:noFill/>
          <a:ln w="12700">
            <a:solidFill>
              <a:srgbClr val="263238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59" name="Freeform 38">
            <a:extLst>
              <a:ext uri="{FF2B5EF4-FFF2-40B4-BE49-F238E27FC236}">
                <a16:creationId xmlns:a16="http://schemas.microsoft.com/office/drawing/2014/main" id="{8E9B2BBC-2D67-4019-B666-85E864A0A5F5}"/>
              </a:ext>
            </a:extLst>
          </p:cNvPr>
          <p:cNvSpPr>
            <a:spLocks/>
          </p:cNvSpPr>
          <p:nvPr/>
        </p:nvSpPr>
        <p:spPr bwMode="auto">
          <a:xfrm>
            <a:off x="4515396" y="1981118"/>
            <a:ext cx="3198747" cy="0"/>
          </a:xfrm>
          <a:custGeom>
            <a:avLst/>
            <a:gdLst>
              <a:gd name="T0" fmla="*/ 0 w 4772"/>
              <a:gd name="T1" fmla="*/ 4772 w 4772"/>
              <a:gd name="T2" fmla="*/ 0 w 477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772">
                <a:moveTo>
                  <a:pt x="0" y="0"/>
                </a:moveTo>
                <a:lnTo>
                  <a:pt x="477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60" name="Line 39">
            <a:extLst>
              <a:ext uri="{FF2B5EF4-FFF2-40B4-BE49-F238E27FC236}">
                <a16:creationId xmlns:a16="http://schemas.microsoft.com/office/drawing/2014/main" id="{4C55BF5E-FAD5-48C6-830E-CE8631E55B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396" y="1981118"/>
            <a:ext cx="3198747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62" name="Freeform 41">
            <a:extLst>
              <a:ext uri="{FF2B5EF4-FFF2-40B4-BE49-F238E27FC236}">
                <a16:creationId xmlns:a16="http://schemas.microsoft.com/office/drawing/2014/main" id="{73A56BF0-FC0D-499E-9061-3F3BB0D17F94}"/>
              </a:ext>
            </a:extLst>
          </p:cNvPr>
          <p:cNvSpPr>
            <a:spLocks/>
          </p:cNvSpPr>
          <p:nvPr/>
        </p:nvSpPr>
        <p:spPr bwMode="auto">
          <a:xfrm>
            <a:off x="2568712" y="3907270"/>
            <a:ext cx="290247" cy="187688"/>
          </a:xfrm>
          <a:custGeom>
            <a:avLst/>
            <a:gdLst>
              <a:gd name="T0" fmla="*/ 0 w 433"/>
              <a:gd name="T1" fmla="*/ 280 h 280"/>
              <a:gd name="T2" fmla="*/ 216 w 433"/>
              <a:gd name="T3" fmla="*/ 0 h 280"/>
              <a:gd name="T4" fmla="*/ 433 w 433"/>
              <a:gd name="T5" fmla="*/ 280 h 280"/>
              <a:gd name="T6" fmla="*/ 0 w 433"/>
              <a:gd name="T7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3" h="280">
                <a:moveTo>
                  <a:pt x="0" y="280"/>
                </a:moveTo>
                <a:lnTo>
                  <a:pt x="216" y="0"/>
                </a:lnTo>
                <a:lnTo>
                  <a:pt x="433" y="280"/>
                </a:lnTo>
                <a:lnTo>
                  <a:pt x="0" y="280"/>
                </a:lnTo>
                <a:close/>
              </a:path>
            </a:pathLst>
          </a:custGeom>
          <a:solidFill>
            <a:srgbClr val="8FC6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1024" name="Freeform 43">
            <a:extLst>
              <a:ext uri="{FF2B5EF4-FFF2-40B4-BE49-F238E27FC236}">
                <a16:creationId xmlns:a16="http://schemas.microsoft.com/office/drawing/2014/main" id="{B869543E-600A-4B2E-BA18-6EFEBF631B7E}"/>
              </a:ext>
            </a:extLst>
          </p:cNvPr>
          <p:cNvSpPr>
            <a:spLocks/>
          </p:cNvSpPr>
          <p:nvPr/>
        </p:nvSpPr>
        <p:spPr bwMode="auto">
          <a:xfrm>
            <a:off x="4580329" y="3743714"/>
            <a:ext cx="288236" cy="187688"/>
          </a:xfrm>
          <a:custGeom>
            <a:avLst/>
            <a:gdLst>
              <a:gd name="T0" fmla="*/ 0 w 430"/>
              <a:gd name="T1" fmla="*/ 0 h 280"/>
              <a:gd name="T2" fmla="*/ 216 w 430"/>
              <a:gd name="T3" fmla="*/ 280 h 280"/>
              <a:gd name="T4" fmla="*/ 430 w 430"/>
              <a:gd name="T5" fmla="*/ 0 h 280"/>
              <a:gd name="T6" fmla="*/ 0 w 430"/>
              <a:gd name="T7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0" h="280">
                <a:moveTo>
                  <a:pt x="0" y="0"/>
                </a:moveTo>
                <a:lnTo>
                  <a:pt x="216" y="280"/>
                </a:lnTo>
                <a:lnTo>
                  <a:pt x="430" y="0"/>
                </a:lnTo>
                <a:lnTo>
                  <a:pt x="0" y="0"/>
                </a:lnTo>
                <a:close/>
              </a:path>
            </a:pathLst>
          </a:custGeom>
          <a:solidFill>
            <a:srgbClr val="6FA2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1026" name="Freeform 45">
            <a:extLst>
              <a:ext uri="{FF2B5EF4-FFF2-40B4-BE49-F238E27FC236}">
                <a16:creationId xmlns:a16="http://schemas.microsoft.com/office/drawing/2014/main" id="{5765EDE7-034B-4904-89C2-001AE4EEC3D3}"/>
              </a:ext>
            </a:extLst>
          </p:cNvPr>
          <p:cNvSpPr>
            <a:spLocks/>
          </p:cNvSpPr>
          <p:nvPr/>
        </p:nvSpPr>
        <p:spPr bwMode="auto">
          <a:xfrm>
            <a:off x="8600883" y="3743714"/>
            <a:ext cx="290247" cy="187688"/>
          </a:xfrm>
          <a:custGeom>
            <a:avLst/>
            <a:gdLst>
              <a:gd name="T0" fmla="*/ 0 w 433"/>
              <a:gd name="T1" fmla="*/ 0 h 280"/>
              <a:gd name="T2" fmla="*/ 216 w 433"/>
              <a:gd name="T3" fmla="*/ 280 h 280"/>
              <a:gd name="T4" fmla="*/ 433 w 433"/>
              <a:gd name="T5" fmla="*/ 0 h 280"/>
              <a:gd name="T6" fmla="*/ 0 w 433"/>
              <a:gd name="T7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3" h="280">
                <a:moveTo>
                  <a:pt x="0" y="0"/>
                </a:moveTo>
                <a:lnTo>
                  <a:pt x="216" y="280"/>
                </a:lnTo>
                <a:lnTo>
                  <a:pt x="433" y="0"/>
                </a:lnTo>
                <a:lnTo>
                  <a:pt x="0" y="0"/>
                </a:lnTo>
                <a:close/>
              </a:path>
            </a:pathLst>
          </a:custGeom>
          <a:solidFill>
            <a:srgbClr val="445A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1028" name="Freeform 47">
            <a:extLst>
              <a:ext uri="{FF2B5EF4-FFF2-40B4-BE49-F238E27FC236}">
                <a16:creationId xmlns:a16="http://schemas.microsoft.com/office/drawing/2014/main" id="{58C89303-0849-49F0-A55D-650E950E81A1}"/>
              </a:ext>
            </a:extLst>
          </p:cNvPr>
          <p:cNvSpPr>
            <a:spLocks/>
          </p:cNvSpPr>
          <p:nvPr/>
        </p:nvSpPr>
        <p:spPr bwMode="auto">
          <a:xfrm>
            <a:off x="6591275" y="3907270"/>
            <a:ext cx="288236" cy="187688"/>
          </a:xfrm>
          <a:custGeom>
            <a:avLst/>
            <a:gdLst>
              <a:gd name="T0" fmla="*/ 0 w 430"/>
              <a:gd name="T1" fmla="*/ 280 h 280"/>
              <a:gd name="T2" fmla="*/ 214 w 430"/>
              <a:gd name="T3" fmla="*/ 0 h 280"/>
              <a:gd name="T4" fmla="*/ 430 w 430"/>
              <a:gd name="T5" fmla="*/ 280 h 280"/>
              <a:gd name="T6" fmla="*/ 0 w 430"/>
              <a:gd name="T7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0" h="280">
                <a:moveTo>
                  <a:pt x="0" y="280"/>
                </a:moveTo>
                <a:lnTo>
                  <a:pt x="214" y="0"/>
                </a:lnTo>
                <a:lnTo>
                  <a:pt x="430" y="280"/>
                </a:lnTo>
                <a:lnTo>
                  <a:pt x="0" y="280"/>
                </a:lnTo>
                <a:close/>
              </a:path>
            </a:pathLst>
          </a:custGeom>
          <a:solidFill>
            <a:srgbClr val="1083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1031" name="Freeform 49">
            <a:extLst>
              <a:ext uri="{FF2B5EF4-FFF2-40B4-BE49-F238E27FC236}">
                <a16:creationId xmlns:a16="http://schemas.microsoft.com/office/drawing/2014/main" id="{92457C4E-FCE1-4BCA-9693-577E38003242}"/>
              </a:ext>
            </a:extLst>
          </p:cNvPr>
          <p:cNvSpPr>
            <a:spLocks/>
          </p:cNvSpPr>
          <p:nvPr/>
        </p:nvSpPr>
        <p:spPr bwMode="auto">
          <a:xfrm>
            <a:off x="10612500" y="3907270"/>
            <a:ext cx="288236" cy="187688"/>
          </a:xfrm>
          <a:custGeom>
            <a:avLst/>
            <a:gdLst>
              <a:gd name="T0" fmla="*/ 0 w 430"/>
              <a:gd name="T1" fmla="*/ 280 h 280"/>
              <a:gd name="T2" fmla="*/ 216 w 430"/>
              <a:gd name="T3" fmla="*/ 0 h 280"/>
              <a:gd name="T4" fmla="*/ 430 w 430"/>
              <a:gd name="T5" fmla="*/ 280 h 280"/>
              <a:gd name="T6" fmla="*/ 0 w 430"/>
              <a:gd name="T7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0" h="280">
                <a:moveTo>
                  <a:pt x="0" y="280"/>
                </a:moveTo>
                <a:lnTo>
                  <a:pt x="216" y="0"/>
                </a:lnTo>
                <a:lnTo>
                  <a:pt x="430" y="280"/>
                </a:lnTo>
                <a:lnTo>
                  <a:pt x="0" y="280"/>
                </a:lnTo>
                <a:close/>
              </a:path>
            </a:pathLst>
          </a:custGeom>
          <a:solidFill>
            <a:srgbClr val="083D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1677A-A9A9-47FC-B0AC-1CAC5C9C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360171"/>
            <a:ext cx="11630025" cy="62388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610" tIns="19305" rIns="38610" bIns="19305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6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2FE4E8-DFE9-4C06-ABAB-EE1B9A6C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22" y="2786734"/>
            <a:ext cx="1598194" cy="76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en-US" altLang="ko-KR" sz="2491" b="1" dirty="0" err="1" smtClean="0">
                <a:solidFill>
                  <a:srgbClr val="333333"/>
                </a:solidFill>
                <a:ea typeface="에스코어 드림 6 Bold" panose="020B0703030302020204" pitchFamily="34" charset="-127"/>
              </a:rPr>
              <a:t>UltraSonic</a:t>
            </a:r>
            <a:endParaRPr lang="en-US" altLang="ko-KR" sz="2491" b="1" dirty="0" smtClean="0">
              <a:solidFill>
                <a:srgbClr val="333333"/>
              </a:solidFill>
              <a:ea typeface="에스코어 드림 6 Bold" panose="020B0703030302020204" pitchFamily="34" charset="-127"/>
            </a:endParaRPr>
          </a:p>
          <a:p>
            <a:pPr algn="ctr" defTabSz="386060"/>
            <a:r>
              <a:rPr lang="en-US" altLang="ko-KR" sz="2491" b="1" dirty="0" smtClean="0">
                <a:solidFill>
                  <a:srgbClr val="333333"/>
                </a:solidFill>
                <a:ea typeface="에스코어 드림 6 Bold" panose="020B0703030302020204" pitchFamily="34" charset="-127"/>
              </a:rPr>
              <a:t>Sensor</a:t>
            </a:r>
            <a:endParaRPr lang="ko-KR" altLang="ko-KR" sz="76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B44C8-3A3F-4F6F-82C6-A51AE5BCB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247" y="3620852"/>
            <a:ext cx="17344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en-US" altLang="ko-KR" sz="1200" dirty="0" smtClean="0"/>
              <a:t>10CM</a:t>
            </a:r>
            <a:r>
              <a:rPr lang="ko-KR" altLang="en-US" sz="1200" dirty="0" smtClean="0"/>
              <a:t>를 기준으로 </a:t>
            </a:r>
            <a:endParaRPr lang="en-US" altLang="ko-KR" sz="1200" dirty="0" smtClean="0"/>
          </a:p>
          <a:p>
            <a:pPr algn="ctr" defTabSz="386060"/>
            <a:r>
              <a:rPr lang="ko-KR" altLang="en-US" sz="1200" dirty="0" smtClean="0"/>
              <a:t>변환 거리 측정</a:t>
            </a:r>
            <a:endParaRPr lang="ko-KR" altLang="ko-KR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1449EE-78B2-4910-AE6F-16547BF15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378" y="3572892"/>
            <a:ext cx="21383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en-US" altLang="ko-KR" sz="1200" dirty="0" smtClean="0"/>
              <a:t>FND </a:t>
            </a:r>
            <a:r>
              <a:rPr lang="ko-KR" altLang="en-US" sz="1200" dirty="0" err="1" smtClean="0"/>
              <a:t>출력값이</a:t>
            </a:r>
            <a:r>
              <a:rPr lang="ko-KR" altLang="en-US" sz="1200" dirty="0" smtClean="0"/>
              <a:t> 작을수록</a:t>
            </a:r>
            <a:endParaRPr lang="en-US" altLang="ko-KR" sz="1200" dirty="0" smtClean="0"/>
          </a:p>
          <a:p>
            <a:pPr algn="ctr" defTabSz="386060"/>
            <a:r>
              <a:rPr lang="en-US" altLang="ko-KR" sz="1200" dirty="0" smtClean="0"/>
              <a:t>LED </a:t>
            </a:r>
            <a:r>
              <a:rPr lang="ko-KR" altLang="en-US" sz="1200" dirty="0" smtClean="0"/>
              <a:t>개수를 많이 출력</a:t>
            </a:r>
            <a:endParaRPr lang="en-US" altLang="ko-KR" sz="1200" dirty="0" smtClean="0"/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94FD3F74-892A-4A3C-BB80-7E26E7D4D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956" y="3224437"/>
            <a:ext cx="1858586" cy="3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en-US" altLang="ko-KR" sz="2491" b="1" dirty="0" smtClean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LCD </a:t>
            </a:r>
            <a:r>
              <a:rPr lang="en-US" altLang="ko-KR" sz="2491" b="1" dirty="0" err="1" smtClean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PrintOut</a:t>
            </a:r>
            <a:endParaRPr lang="ko-KR" altLang="ko-KR" sz="760" dirty="0"/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2F66FC50-C2C1-4447-A651-FC4DE90D8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864" y="3957850"/>
            <a:ext cx="1292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ko-KR" altLang="en-US" sz="1200" dirty="0" smtClean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거리에 따른 안내문</a:t>
            </a:r>
            <a:endParaRPr lang="en-US" altLang="ko-KR" sz="1200" dirty="0" smtClean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defTabSz="386060"/>
            <a:r>
              <a:rPr lang="ko-KR" altLang="en-US" sz="1200" dirty="0" smtClean="0">
                <a:solidFill>
                  <a:srgbClr val="33333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경고문 출력</a:t>
            </a:r>
            <a:endParaRPr lang="en-US" altLang="ko-KR" sz="1200" dirty="0" smtClean="0">
              <a:solidFill>
                <a:srgbClr val="333333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216DE08A-62EB-4E9D-9A1C-185DC90C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191" y="3374248"/>
            <a:ext cx="1845057" cy="76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en-US" altLang="ko-KR" sz="2491" b="1" dirty="0" smtClean="0">
                <a:solidFill>
                  <a:srgbClr val="333333"/>
                </a:solidFill>
                <a:ea typeface="에스코어 드림 6 Bold" panose="020B0703030302020204" pitchFamily="34" charset="-127"/>
              </a:rPr>
              <a:t>FND</a:t>
            </a:r>
            <a:br>
              <a:rPr lang="en-US" altLang="ko-KR" sz="2491" b="1" dirty="0" smtClean="0">
                <a:solidFill>
                  <a:srgbClr val="333333"/>
                </a:solidFill>
                <a:ea typeface="에스코어 드림 6 Bold" panose="020B0703030302020204" pitchFamily="34" charset="-127"/>
              </a:rPr>
            </a:br>
            <a:r>
              <a:rPr lang="en-US" altLang="ko-KR" sz="2491" b="1" dirty="0" smtClean="0">
                <a:solidFill>
                  <a:srgbClr val="333333"/>
                </a:solidFill>
                <a:ea typeface="에스코어 드림 6 Bold" panose="020B0703030302020204" pitchFamily="34" charset="-127"/>
              </a:rPr>
              <a:t>(7-Segment)</a:t>
            </a:r>
            <a:endParaRPr lang="ko-KR" altLang="ko-KR" sz="760" dirty="0"/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542692D6-6186-4A54-9FBD-FFB4180C4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500" y="4323444"/>
            <a:ext cx="15733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ko-KR" altLang="en-US" sz="1200" dirty="0" smtClean="0"/>
              <a:t>초음파 센서의 값을 </a:t>
            </a:r>
            <a:r>
              <a:rPr lang="en-US" altLang="ko-KR" sz="1200" dirty="0" smtClean="0"/>
              <a:t>FND</a:t>
            </a:r>
            <a:r>
              <a:rPr lang="ko-KR" altLang="en-US" sz="1200" dirty="0" smtClean="0"/>
              <a:t>에 출력</a:t>
            </a:r>
            <a:endParaRPr lang="ko-KR" altLang="ko-KR" sz="1200" dirty="0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2BBF2A18-FB9B-4F8C-98ED-3EFC7AA17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4045" y="3469897"/>
            <a:ext cx="1497846" cy="76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en-US" altLang="ko-KR" sz="2491" b="1" dirty="0" smtClean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Buzzer </a:t>
            </a:r>
          </a:p>
          <a:p>
            <a:pPr algn="ctr" defTabSz="386060"/>
            <a:r>
              <a:rPr lang="en-US" altLang="ko-KR" sz="2491" b="1" dirty="0" smtClean="0">
                <a:solidFill>
                  <a:srgbClr val="33333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Frequency</a:t>
            </a:r>
            <a:endParaRPr lang="ko-KR" altLang="ko-KR" sz="760" dirty="0"/>
          </a:p>
        </p:txBody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006F0820-942B-4FCD-AA6F-48E4EDBF4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4715" y="4339527"/>
            <a:ext cx="2038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ko-KR" altLang="en-US" sz="1200" dirty="0" smtClean="0"/>
              <a:t>거리가 가까울수록 더 높은 주파수의 음을 출력</a:t>
            </a:r>
            <a:endParaRPr lang="ko-KR" altLang="ko-KR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56819" y="4007245"/>
            <a:ext cx="1829020" cy="1231506"/>
            <a:chOff x="1009293" y="4007244"/>
            <a:chExt cx="2132274" cy="1362217"/>
          </a:xfrm>
        </p:grpSpPr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7991275-B46F-418B-B6CD-141ED5ADD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293" y="4007244"/>
              <a:ext cx="2132274" cy="1065802"/>
            </a:xfrm>
            <a:custGeom>
              <a:avLst/>
              <a:gdLst>
                <a:gd name="T0" fmla="*/ 1508 w 3181"/>
                <a:gd name="T1" fmla="*/ 1588 h 1590"/>
                <a:gd name="T2" fmla="*/ 1270 w 3181"/>
                <a:gd name="T3" fmla="*/ 1556 h 1590"/>
                <a:gd name="T4" fmla="*/ 1044 w 3181"/>
                <a:gd name="T5" fmla="*/ 1492 h 1590"/>
                <a:gd name="T6" fmla="*/ 832 w 3181"/>
                <a:gd name="T7" fmla="*/ 1398 h 1590"/>
                <a:gd name="T8" fmla="*/ 640 w 3181"/>
                <a:gd name="T9" fmla="*/ 1274 h 1590"/>
                <a:gd name="T10" fmla="*/ 466 w 3181"/>
                <a:gd name="T11" fmla="*/ 1124 h 1590"/>
                <a:gd name="T12" fmla="*/ 316 w 3181"/>
                <a:gd name="T13" fmla="*/ 950 h 1590"/>
                <a:gd name="T14" fmla="*/ 192 w 3181"/>
                <a:gd name="T15" fmla="*/ 756 h 1590"/>
                <a:gd name="T16" fmla="*/ 96 w 3181"/>
                <a:gd name="T17" fmla="*/ 546 h 1590"/>
                <a:gd name="T18" fmla="*/ 32 w 3181"/>
                <a:gd name="T19" fmla="*/ 320 h 1590"/>
                <a:gd name="T20" fmla="*/ 2 w 3181"/>
                <a:gd name="T21" fmla="*/ 82 h 1590"/>
                <a:gd name="T22" fmla="*/ 180 w 3181"/>
                <a:gd name="T23" fmla="*/ 0 h 1590"/>
                <a:gd name="T24" fmla="*/ 196 w 3181"/>
                <a:gd name="T25" fmla="*/ 214 h 1590"/>
                <a:gd name="T26" fmla="*/ 244 w 3181"/>
                <a:gd name="T27" fmla="*/ 418 h 1590"/>
                <a:gd name="T28" fmla="*/ 320 w 3181"/>
                <a:gd name="T29" fmla="*/ 610 h 1590"/>
                <a:gd name="T30" fmla="*/ 422 w 3181"/>
                <a:gd name="T31" fmla="*/ 788 h 1590"/>
                <a:gd name="T32" fmla="*/ 546 w 3181"/>
                <a:gd name="T33" fmla="*/ 946 h 1590"/>
                <a:gd name="T34" fmla="*/ 694 w 3181"/>
                <a:gd name="T35" fmla="*/ 1088 h 1590"/>
                <a:gd name="T36" fmla="*/ 860 w 3181"/>
                <a:gd name="T37" fmla="*/ 1204 h 1590"/>
                <a:gd name="T38" fmla="*/ 1042 w 3181"/>
                <a:gd name="T39" fmla="*/ 1298 h 1590"/>
                <a:gd name="T40" fmla="*/ 1238 w 3181"/>
                <a:gd name="T41" fmla="*/ 1364 h 1590"/>
                <a:gd name="T42" fmla="*/ 1446 w 3181"/>
                <a:gd name="T43" fmla="*/ 1402 h 1590"/>
                <a:gd name="T44" fmla="*/ 1590 w 3181"/>
                <a:gd name="T45" fmla="*/ 1410 h 1590"/>
                <a:gd name="T46" fmla="*/ 1804 w 3181"/>
                <a:gd name="T47" fmla="*/ 1394 h 1590"/>
                <a:gd name="T48" fmla="*/ 2008 w 3181"/>
                <a:gd name="T49" fmla="*/ 1346 h 1590"/>
                <a:gd name="T50" fmla="*/ 2200 w 3181"/>
                <a:gd name="T51" fmla="*/ 1270 h 1590"/>
                <a:gd name="T52" fmla="*/ 2378 w 3181"/>
                <a:gd name="T53" fmla="*/ 1168 h 1590"/>
                <a:gd name="T54" fmla="*/ 2538 w 3181"/>
                <a:gd name="T55" fmla="*/ 1042 h 1590"/>
                <a:gd name="T56" fmla="*/ 2678 w 3181"/>
                <a:gd name="T57" fmla="*/ 896 h 1590"/>
                <a:gd name="T58" fmla="*/ 2796 w 3181"/>
                <a:gd name="T59" fmla="*/ 730 h 1590"/>
                <a:gd name="T60" fmla="*/ 2888 w 3181"/>
                <a:gd name="T61" fmla="*/ 548 h 1590"/>
                <a:gd name="T62" fmla="*/ 2956 w 3181"/>
                <a:gd name="T63" fmla="*/ 352 h 1590"/>
                <a:gd name="T64" fmla="*/ 2992 w 3181"/>
                <a:gd name="T65" fmla="*/ 144 h 1590"/>
                <a:gd name="T66" fmla="*/ 3181 w 3181"/>
                <a:gd name="T67" fmla="*/ 0 h 1590"/>
                <a:gd name="T68" fmla="*/ 3173 w 3181"/>
                <a:gd name="T69" fmla="*/ 162 h 1590"/>
                <a:gd name="T70" fmla="*/ 3131 w 3181"/>
                <a:gd name="T71" fmla="*/ 396 h 1590"/>
                <a:gd name="T72" fmla="*/ 3054 w 3181"/>
                <a:gd name="T73" fmla="*/ 618 h 1590"/>
                <a:gd name="T74" fmla="*/ 2950 w 3181"/>
                <a:gd name="T75" fmla="*/ 824 h 1590"/>
                <a:gd name="T76" fmla="*/ 2816 w 3181"/>
                <a:gd name="T77" fmla="*/ 1010 h 1590"/>
                <a:gd name="T78" fmla="*/ 2658 w 3181"/>
                <a:gd name="T79" fmla="*/ 1176 h 1590"/>
                <a:gd name="T80" fmla="*/ 2478 w 3181"/>
                <a:gd name="T81" fmla="*/ 1318 h 1590"/>
                <a:gd name="T82" fmla="*/ 2278 w 3181"/>
                <a:gd name="T83" fmla="*/ 1432 h 1590"/>
                <a:gd name="T84" fmla="*/ 2062 w 3181"/>
                <a:gd name="T85" fmla="*/ 1518 h 1590"/>
                <a:gd name="T86" fmla="*/ 1832 w 3181"/>
                <a:gd name="T87" fmla="*/ 1570 h 1590"/>
                <a:gd name="T88" fmla="*/ 1590 w 3181"/>
                <a:gd name="T89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81" h="1590">
                  <a:moveTo>
                    <a:pt x="1590" y="1590"/>
                  </a:moveTo>
                  <a:lnTo>
                    <a:pt x="1590" y="1590"/>
                  </a:lnTo>
                  <a:lnTo>
                    <a:pt x="1508" y="1588"/>
                  </a:lnTo>
                  <a:lnTo>
                    <a:pt x="1428" y="1582"/>
                  </a:lnTo>
                  <a:lnTo>
                    <a:pt x="1348" y="1570"/>
                  </a:lnTo>
                  <a:lnTo>
                    <a:pt x="1270" y="1556"/>
                  </a:lnTo>
                  <a:lnTo>
                    <a:pt x="1194" y="1540"/>
                  </a:lnTo>
                  <a:lnTo>
                    <a:pt x="1118" y="1518"/>
                  </a:lnTo>
                  <a:lnTo>
                    <a:pt x="1044" y="1492"/>
                  </a:lnTo>
                  <a:lnTo>
                    <a:pt x="972" y="1464"/>
                  </a:lnTo>
                  <a:lnTo>
                    <a:pt x="902" y="1432"/>
                  </a:lnTo>
                  <a:lnTo>
                    <a:pt x="832" y="1398"/>
                  </a:lnTo>
                  <a:lnTo>
                    <a:pt x="766" y="1358"/>
                  </a:lnTo>
                  <a:lnTo>
                    <a:pt x="702" y="1318"/>
                  </a:lnTo>
                  <a:lnTo>
                    <a:pt x="640" y="1274"/>
                  </a:lnTo>
                  <a:lnTo>
                    <a:pt x="580" y="1226"/>
                  </a:lnTo>
                  <a:lnTo>
                    <a:pt x="522" y="1176"/>
                  </a:lnTo>
                  <a:lnTo>
                    <a:pt x="466" y="1124"/>
                  </a:lnTo>
                  <a:lnTo>
                    <a:pt x="414" y="1068"/>
                  </a:lnTo>
                  <a:lnTo>
                    <a:pt x="364" y="1010"/>
                  </a:lnTo>
                  <a:lnTo>
                    <a:pt x="316" y="950"/>
                  </a:lnTo>
                  <a:lnTo>
                    <a:pt x="272" y="888"/>
                  </a:lnTo>
                  <a:lnTo>
                    <a:pt x="230" y="824"/>
                  </a:lnTo>
                  <a:lnTo>
                    <a:pt x="192" y="756"/>
                  </a:lnTo>
                  <a:lnTo>
                    <a:pt x="158" y="688"/>
                  </a:lnTo>
                  <a:lnTo>
                    <a:pt x="126" y="618"/>
                  </a:lnTo>
                  <a:lnTo>
                    <a:pt x="96" y="546"/>
                  </a:lnTo>
                  <a:lnTo>
                    <a:pt x="72" y="472"/>
                  </a:lnTo>
                  <a:lnTo>
                    <a:pt x="50" y="396"/>
                  </a:lnTo>
                  <a:lnTo>
                    <a:pt x="32" y="320"/>
                  </a:lnTo>
                  <a:lnTo>
                    <a:pt x="18" y="242"/>
                  </a:lnTo>
                  <a:lnTo>
                    <a:pt x="8" y="162"/>
                  </a:lnTo>
                  <a:lnTo>
                    <a:pt x="2" y="82"/>
                  </a:lnTo>
                  <a:lnTo>
                    <a:pt x="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2" y="72"/>
                  </a:lnTo>
                  <a:lnTo>
                    <a:pt x="188" y="144"/>
                  </a:lnTo>
                  <a:lnTo>
                    <a:pt x="196" y="214"/>
                  </a:lnTo>
                  <a:lnTo>
                    <a:pt x="208" y="284"/>
                  </a:lnTo>
                  <a:lnTo>
                    <a:pt x="224" y="352"/>
                  </a:lnTo>
                  <a:lnTo>
                    <a:pt x="244" y="418"/>
                  </a:lnTo>
                  <a:lnTo>
                    <a:pt x="266" y="484"/>
                  </a:lnTo>
                  <a:lnTo>
                    <a:pt x="292" y="548"/>
                  </a:lnTo>
                  <a:lnTo>
                    <a:pt x="320" y="610"/>
                  </a:lnTo>
                  <a:lnTo>
                    <a:pt x="350" y="670"/>
                  </a:lnTo>
                  <a:lnTo>
                    <a:pt x="384" y="730"/>
                  </a:lnTo>
                  <a:lnTo>
                    <a:pt x="422" y="788"/>
                  </a:lnTo>
                  <a:lnTo>
                    <a:pt x="460" y="842"/>
                  </a:lnTo>
                  <a:lnTo>
                    <a:pt x="502" y="896"/>
                  </a:lnTo>
                  <a:lnTo>
                    <a:pt x="546" y="946"/>
                  </a:lnTo>
                  <a:lnTo>
                    <a:pt x="594" y="996"/>
                  </a:lnTo>
                  <a:lnTo>
                    <a:pt x="642" y="1042"/>
                  </a:lnTo>
                  <a:lnTo>
                    <a:pt x="694" y="1088"/>
                  </a:lnTo>
                  <a:lnTo>
                    <a:pt x="746" y="1128"/>
                  </a:lnTo>
                  <a:lnTo>
                    <a:pt x="802" y="1168"/>
                  </a:lnTo>
                  <a:lnTo>
                    <a:pt x="860" y="1204"/>
                  </a:lnTo>
                  <a:lnTo>
                    <a:pt x="918" y="1238"/>
                  </a:lnTo>
                  <a:lnTo>
                    <a:pt x="980" y="1270"/>
                  </a:lnTo>
                  <a:lnTo>
                    <a:pt x="1042" y="1298"/>
                  </a:lnTo>
                  <a:lnTo>
                    <a:pt x="1106" y="1324"/>
                  </a:lnTo>
                  <a:lnTo>
                    <a:pt x="1172" y="1346"/>
                  </a:lnTo>
                  <a:lnTo>
                    <a:pt x="1238" y="1364"/>
                  </a:lnTo>
                  <a:lnTo>
                    <a:pt x="1306" y="1380"/>
                  </a:lnTo>
                  <a:lnTo>
                    <a:pt x="1376" y="1394"/>
                  </a:lnTo>
                  <a:lnTo>
                    <a:pt x="1446" y="1402"/>
                  </a:lnTo>
                  <a:lnTo>
                    <a:pt x="1518" y="1408"/>
                  </a:lnTo>
                  <a:lnTo>
                    <a:pt x="1590" y="1410"/>
                  </a:lnTo>
                  <a:lnTo>
                    <a:pt x="1590" y="1410"/>
                  </a:lnTo>
                  <a:lnTo>
                    <a:pt x="1662" y="1408"/>
                  </a:lnTo>
                  <a:lnTo>
                    <a:pt x="1734" y="1402"/>
                  </a:lnTo>
                  <a:lnTo>
                    <a:pt x="1804" y="1394"/>
                  </a:lnTo>
                  <a:lnTo>
                    <a:pt x="1874" y="1380"/>
                  </a:lnTo>
                  <a:lnTo>
                    <a:pt x="1942" y="1364"/>
                  </a:lnTo>
                  <a:lnTo>
                    <a:pt x="2008" y="1346"/>
                  </a:lnTo>
                  <a:lnTo>
                    <a:pt x="2074" y="1324"/>
                  </a:lnTo>
                  <a:lnTo>
                    <a:pt x="2138" y="1298"/>
                  </a:lnTo>
                  <a:lnTo>
                    <a:pt x="2200" y="1270"/>
                  </a:lnTo>
                  <a:lnTo>
                    <a:pt x="2262" y="1238"/>
                  </a:lnTo>
                  <a:lnTo>
                    <a:pt x="2320" y="1204"/>
                  </a:lnTo>
                  <a:lnTo>
                    <a:pt x="2378" y="1168"/>
                  </a:lnTo>
                  <a:lnTo>
                    <a:pt x="2432" y="1128"/>
                  </a:lnTo>
                  <a:lnTo>
                    <a:pt x="2486" y="1088"/>
                  </a:lnTo>
                  <a:lnTo>
                    <a:pt x="2538" y="1042"/>
                  </a:lnTo>
                  <a:lnTo>
                    <a:pt x="2586" y="996"/>
                  </a:lnTo>
                  <a:lnTo>
                    <a:pt x="2632" y="946"/>
                  </a:lnTo>
                  <a:lnTo>
                    <a:pt x="2678" y="896"/>
                  </a:lnTo>
                  <a:lnTo>
                    <a:pt x="2720" y="842"/>
                  </a:lnTo>
                  <a:lnTo>
                    <a:pt x="2758" y="788"/>
                  </a:lnTo>
                  <a:lnTo>
                    <a:pt x="2796" y="730"/>
                  </a:lnTo>
                  <a:lnTo>
                    <a:pt x="2830" y="670"/>
                  </a:lnTo>
                  <a:lnTo>
                    <a:pt x="2860" y="610"/>
                  </a:lnTo>
                  <a:lnTo>
                    <a:pt x="2888" y="548"/>
                  </a:lnTo>
                  <a:lnTo>
                    <a:pt x="2914" y="484"/>
                  </a:lnTo>
                  <a:lnTo>
                    <a:pt x="2936" y="418"/>
                  </a:lnTo>
                  <a:lnTo>
                    <a:pt x="2956" y="352"/>
                  </a:lnTo>
                  <a:lnTo>
                    <a:pt x="2970" y="284"/>
                  </a:lnTo>
                  <a:lnTo>
                    <a:pt x="2984" y="214"/>
                  </a:lnTo>
                  <a:lnTo>
                    <a:pt x="2992" y="144"/>
                  </a:lnTo>
                  <a:lnTo>
                    <a:pt x="2998" y="72"/>
                  </a:lnTo>
                  <a:lnTo>
                    <a:pt x="3000" y="0"/>
                  </a:lnTo>
                  <a:lnTo>
                    <a:pt x="3181" y="0"/>
                  </a:lnTo>
                  <a:lnTo>
                    <a:pt x="3181" y="0"/>
                  </a:lnTo>
                  <a:lnTo>
                    <a:pt x="3179" y="82"/>
                  </a:lnTo>
                  <a:lnTo>
                    <a:pt x="3173" y="162"/>
                  </a:lnTo>
                  <a:lnTo>
                    <a:pt x="3163" y="242"/>
                  </a:lnTo>
                  <a:lnTo>
                    <a:pt x="3149" y="320"/>
                  </a:lnTo>
                  <a:lnTo>
                    <a:pt x="3131" y="396"/>
                  </a:lnTo>
                  <a:lnTo>
                    <a:pt x="3109" y="472"/>
                  </a:lnTo>
                  <a:lnTo>
                    <a:pt x="3082" y="546"/>
                  </a:lnTo>
                  <a:lnTo>
                    <a:pt x="3054" y="618"/>
                  </a:lnTo>
                  <a:lnTo>
                    <a:pt x="3022" y="688"/>
                  </a:lnTo>
                  <a:lnTo>
                    <a:pt x="2988" y="756"/>
                  </a:lnTo>
                  <a:lnTo>
                    <a:pt x="2950" y="824"/>
                  </a:lnTo>
                  <a:lnTo>
                    <a:pt x="2908" y="888"/>
                  </a:lnTo>
                  <a:lnTo>
                    <a:pt x="2864" y="950"/>
                  </a:lnTo>
                  <a:lnTo>
                    <a:pt x="2816" y="1010"/>
                  </a:lnTo>
                  <a:lnTo>
                    <a:pt x="2766" y="1068"/>
                  </a:lnTo>
                  <a:lnTo>
                    <a:pt x="2714" y="1124"/>
                  </a:lnTo>
                  <a:lnTo>
                    <a:pt x="2658" y="1176"/>
                  </a:lnTo>
                  <a:lnTo>
                    <a:pt x="2600" y="1226"/>
                  </a:lnTo>
                  <a:lnTo>
                    <a:pt x="2540" y="1274"/>
                  </a:lnTo>
                  <a:lnTo>
                    <a:pt x="2478" y="1318"/>
                  </a:lnTo>
                  <a:lnTo>
                    <a:pt x="2414" y="1358"/>
                  </a:lnTo>
                  <a:lnTo>
                    <a:pt x="2348" y="1398"/>
                  </a:lnTo>
                  <a:lnTo>
                    <a:pt x="2278" y="1432"/>
                  </a:lnTo>
                  <a:lnTo>
                    <a:pt x="2208" y="1464"/>
                  </a:lnTo>
                  <a:lnTo>
                    <a:pt x="2136" y="1492"/>
                  </a:lnTo>
                  <a:lnTo>
                    <a:pt x="2062" y="1518"/>
                  </a:lnTo>
                  <a:lnTo>
                    <a:pt x="1986" y="1540"/>
                  </a:lnTo>
                  <a:lnTo>
                    <a:pt x="1910" y="1556"/>
                  </a:lnTo>
                  <a:lnTo>
                    <a:pt x="1832" y="1570"/>
                  </a:lnTo>
                  <a:lnTo>
                    <a:pt x="1752" y="1582"/>
                  </a:lnTo>
                  <a:lnTo>
                    <a:pt x="1672" y="1588"/>
                  </a:lnTo>
                  <a:lnTo>
                    <a:pt x="1590" y="1590"/>
                  </a:lnTo>
                  <a:lnTo>
                    <a:pt x="1590" y="1590"/>
                  </a:lnTo>
                  <a:close/>
                </a:path>
              </a:pathLst>
            </a:custGeom>
            <a:solidFill>
              <a:srgbClr val="8FC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32" name="Freeform 50">
              <a:extLst>
                <a:ext uri="{FF2B5EF4-FFF2-40B4-BE49-F238E27FC236}">
                  <a16:creationId xmlns:a16="http://schemas.microsoft.com/office/drawing/2014/main" id="{C6BEBC2A-4605-4088-BA13-0EB0DF147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939" y="4622729"/>
              <a:ext cx="746732" cy="746732"/>
            </a:xfrm>
            <a:custGeom>
              <a:avLst/>
              <a:gdLst>
                <a:gd name="T0" fmla="*/ 1112 w 1114"/>
                <a:gd name="T1" fmla="*/ 586 h 1114"/>
                <a:gd name="T2" fmla="*/ 1102 w 1114"/>
                <a:gd name="T3" fmla="*/ 670 h 1114"/>
                <a:gd name="T4" fmla="*/ 1080 w 1114"/>
                <a:gd name="T5" fmla="*/ 748 h 1114"/>
                <a:gd name="T6" fmla="*/ 1046 w 1114"/>
                <a:gd name="T7" fmla="*/ 822 h 1114"/>
                <a:gd name="T8" fmla="*/ 1002 w 1114"/>
                <a:gd name="T9" fmla="*/ 890 h 1114"/>
                <a:gd name="T10" fmla="*/ 950 w 1114"/>
                <a:gd name="T11" fmla="*/ 950 h 1114"/>
                <a:gd name="T12" fmla="*/ 890 w 1114"/>
                <a:gd name="T13" fmla="*/ 1004 h 1114"/>
                <a:gd name="T14" fmla="*/ 822 w 1114"/>
                <a:gd name="T15" fmla="*/ 1046 h 1114"/>
                <a:gd name="T16" fmla="*/ 748 w 1114"/>
                <a:gd name="T17" fmla="*/ 1080 h 1114"/>
                <a:gd name="T18" fmla="*/ 668 w 1114"/>
                <a:gd name="T19" fmla="*/ 1102 h 1114"/>
                <a:gd name="T20" fmla="*/ 586 w 1114"/>
                <a:gd name="T21" fmla="*/ 1114 h 1114"/>
                <a:gd name="T22" fmla="*/ 528 w 1114"/>
                <a:gd name="T23" fmla="*/ 1114 h 1114"/>
                <a:gd name="T24" fmla="*/ 444 w 1114"/>
                <a:gd name="T25" fmla="*/ 1102 h 1114"/>
                <a:gd name="T26" fmla="*/ 366 w 1114"/>
                <a:gd name="T27" fmla="*/ 1080 h 1114"/>
                <a:gd name="T28" fmla="*/ 292 w 1114"/>
                <a:gd name="T29" fmla="*/ 1046 h 1114"/>
                <a:gd name="T30" fmla="*/ 224 w 1114"/>
                <a:gd name="T31" fmla="*/ 1004 h 1114"/>
                <a:gd name="T32" fmla="*/ 164 w 1114"/>
                <a:gd name="T33" fmla="*/ 950 h 1114"/>
                <a:gd name="T34" fmla="*/ 110 w 1114"/>
                <a:gd name="T35" fmla="*/ 890 h 1114"/>
                <a:gd name="T36" fmla="*/ 68 w 1114"/>
                <a:gd name="T37" fmla="*/ 822 h 1114"/>
                <a:gd name="T38" fmla="*/ 34 w 1114"/>
                <a:gd name="T39" fmla="*/ 748 h 1114"/>
                <a:gd name="T40" fmla="*/ 12 w 1114"/>
                <a:gd name="T41" fmla="*/ 670 h 1114"/>
                <a:gd name="T42" fmla="*/ 0 w 1114"/>
                <a:gd name="T43" fmla="*/ 586 h 1114"/>
                <a:gd name="T44" fmla="*/ 0 w 1114"/>
                <a:gd name="T45" fmla="*/ 528 h 1114"/>
                <a:gd name="T46" fmla="*/ 12 w 1114"/>
                <a:gd name="T47" fmla="*/ 446 h 1114"/>
                <a:gd name="T48" fmla="*/ 34 w 1114"/>
                <a:gd name="T49" fmla="*/ 366 h 1114"/>
                <a:gd name="T50" fmla="*/ 68 w 1114"/>
                <a:gd name="T51" fmla="*/ 292 h 1114"/>
                <a:gd name="T52" fmla="*/ 110 w 1114"/>
                <a:gd name="T53" fmla="*/ 224 h 1114"/>
                <a:gd name="T54" fmla="*/ 164 w 1114"/>
                <a:gd name="T55" fmla="*/ 164 h 1114"/>
                <a:gd name="T56" fmla="*/ 224 w 1114"/>
                <a:gd name="T57" fmla="*/ 112 h 1114"/>
                <a:gd name="T58" fmla="*/ 292 w 1114"/>
                <a:gd name="T59" fmla="*/ 68 h 1114"/>
                <a:gd name="T60" fmla="*/ 366 w 1114"/>
                <a:gd name="T61" fmla="*/ 34 h 1114"/>
                <a:gd name="T62" fmla="*/ 444 w 1114"/>
                <a:gd name="T63" fmla="*/ 12 h 1114"/>
                <a:gd name="T64" fmla="*/ 528 w 1114"/>
                <a:gd name="T65" fmla="*/ 2 h 1114"/>
                <a:gd name="T66" fmla="*/ 586 w 1114"/>
                <a:gd name="T67" fmla="*/ 2 h 1114"/>
                <a:gd name="T68" fmla="*/ 668 w 1114"/>
                <a:gd name="T69" fmla="*/ 12 h 1114"/>
                <a:gd name="T70" fmla="*/ 748 w 1114"/>
                <a:gd name="T71" fmla="*/ 34 h 1114"/>
                <a:gd name="T72" fmla="*/ 822 w 1114"/>
                <a:gd name="T73" fmla="*/ 68 h 1114"/>
                <a:gd name="T74" fmla="*/ 890 w 1114"/>
                <a:gd name="T75" fmla="*/ 112 h 1114"/>
                <a:gd name="T76" fmla="*/ 950 w 1114"/>
                <a:gd name="T77" fmla="*/ 164 h 1114"/>
                <a:gd name="T78" fmla="*/ 1002 w 1114"/>
                <a:gd name="T79" fmla="*/ 224 h 1114"/>
                <a:gd name="T80" fmla="*/ 1046 w 1114"/>
                <a:gd name="T81" fmla="*/ 292 h 1114"/>
                <a:gd name="T82" fmla="*/ 1080 w 1114"/>
                <a:gd name="T83" fmla="*/ 366 h 1114"/>
                <a:gd name="T84" fmla="*/ 1102 w 1114"/>
                <a:gd name="T85" fmla="*/ 446 h 1114"/>
                <a:gd name="T86" fmla="*/ 1112 w 1114"/>
                <a:gd name="T87" fmla="*/ 528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4" h="1114">
                  <a:moveTo>
                    <a:pt x="1114" y="558"/>
                  </a:moveTo>
                  <a:lnTo>
                    <a:pt x="1114" y="558"/>
                  </a:lnTo>
                  <a:lnTo>
                    <a:pt x="1112" y="586"/>
                  </a:lnTo>
                  <a:lnTo>
                    <a:pt x="1110" y="614"/>
                  </a:lnTo>
                  <a:lnTo>
                    <a:pt x="1106" y="642"/>
                  </a:lnTo>
                  <a:lnTo>
                    <a:pt x="1102" y="670"/>
                  </a:lnTo>
                  <a:lnTo>
                    <a:pt x="1096" y="696"/>
                  </a:lnTo>
                  <a:lnTo>
                    <a:pt x="1088" y="722"/>
                  </a:lnTo>
                  <a:lnTo>
                    <a:pt x="1080" y="748"/>
                  </a:lnTo>
                  <a:lnTo>
                    <a:pt x="1070" y="774"/>
                  </a:lnTo>
                  <a:lnTo>
                    <a:pt x="1058" y="798"/>
                  </a:lnTo>
                  <a:lnTo>
                    <a:pt x="1046" y="822"/>
                  </a:lnTo>
                  <a:lnTo>
                    <a:pt x="1032" y="846"/>
                  </a:lnTo>
                  <a:lnTo>
                    <a:pt x="1018" y="868"/>
                  </a:lnTo>
                  <a:lnTo>
                    <a:pt x="1002" y="890"/>
                  </a:lnTo>
                  <a:lnTo>
                    <a:pt x="986" y="912"/>
                  </a:lnTo>
                  <a:lnTo>
                    <a:pt x="968" y="932"/>
                  </a:lnTo>
                  <a:lnTo>
                    <a:pt x="950" y="950"/>
                  </a:lnTo>
                  <a:lnTo>
                    <a:pt x="930" y="970"/>
                  </a:lnTo>
                  <a:lnTo>
                    <a:pt x="910" y="986"/>
                  </a:lnTo>
                  <a:lnTo>
                    <a:pt x="890" y="1004"/>
                  </a:lnTo>
                  <a:lnTo>
                    <a:pt x="868" y="1018"/>
                  </a:lnTo>
                  <a:lnTo>
                    <a:pt x="846" y="1034"/>
                  </a:lnTo>
                  <a:lnTo>
                    <a:pt x="822" y="1046"/>
                  </a:lnTo>
                  <a:lnTo>
                    <a:pt x="798" y="1058"/>
                  </a:lnTo>
                  <a:lnTo>
                    <a:pt x="774" y="1070"/>
                  </a:lnTo>
                  <a:lnTo>
                    <a:pt x="748" y="1080"/>
                  </a:lnTo>
                  <a:lnTo>
                    <a:pt x="722" y="1088"/>
                  </a:lnTo>
                  <a:lnTo>
                    <a:pt x="696" y="1096"/>
                  </a:lnTo>
                  <a:lnTo>
                    <a:pt x="668" y="1102"/>
                  </a:lnTo>
                  <a:lnTo>
                    <a:pt x="642" y="1108"/>
                  </a:lnTo>
                  <a:lnTo>
                    <a:pt x="614" y="1110"/>
                  </a:lnTo>
                  <a:lnTo>
                    <a:pt x="586" y="1114"/>
                  </a:lnTo>
                  <a:lnTo>
                    <a:pt x="556" y="1114"/>
                  </a:lnTo>
                  <a:lnTo>
                    <a:pt x="556" y="1114"/>
                  </a:lnTo>
                  <a:lnTo>
                    <a:pt x="528" y="1114"/>
                  </a:lnTo>
                  <a:lnTo>
                    <a:pt x="500" y="1110"/>
                  </a:lnTo>
                  <a:lnTo>
                    <a:pt x="472" y="1108"/>
                  </a:lnTo>
                  <a:lnTo>
                    <a:pt x="444" y="1102"/>
                  </a:lnTo>
                  <a:lnTo>
                    <a:pt x="418" y="1096"/>
                  </a:lnTo>
                  <a:lnTo>
                    <a:pt x="392" y="1088"/>
                  </a:lnTo>
                  <a:lnTo>
                    <a:pt x="366" y="1080"/>
                  </a:lnTo>
                  <a:lnTo>
                    <a:pt x="340" y="1070"/>
                  </a:lnTo>
                  <a:lnTo>
                    <a:pt x="316" y="1058"/>
                  </a:lnTo>
                  <a:lnTo>
                    <a:pt x="292" y="1046"/>
                  </a:lnTo>
                  <a:lnTo>
                    <a:pt x="268" y="1034"/>
                  </a:lnTo>
                  <a:lnTo>
                    <a:pt x="246" y="1018"/>
                  </a:lnTo>
                  <a:lnTo>
                    <a:pt x="224" y="1004"/>
                  </a:lnTo>
                  <a:lnTo>
                    <a:pt x="202" y="986"/>
                  </a:lnTo>
                  <a:lnTo>
                    <a:pt x="182" y="970"/>
                  </a:lnTo>
                  <a:lnTo>
                    <a:pt x="164" y="950"/>
                  </a:lnTo>
                  <a:lnTo>
                    <a:pt x="144" y="932"/>
                  </a:lnTo>
                  <a:lnTo>
                    <a:pt x="128" y="912"/>
                  </a:lnTo>
                  <a:lnTo>
                    <a:pt x="110" y="890"/>
                  </a:lnTo>
                  <a:lnTo>
                    <a:pt x="96" y="868"/>
                  </a:lnTo>
                  <a:lnTo>
                    <a:pt x="80" y="846"/>
                  </a:lnTo>
                  <a:lnTo>
                    <a:pt x="68" y="822"/>
                  </a:lnTo>
                  <a:lnTo>
                    <a:pt x="56" y="798"/>
                  </a:lnTo>
                  <a:lnTo>
                    <a:pt x="44" y="774"/>
                  </a:lnTo>
                  <a:lnTo>
                    <a:pt x="34" y="748"/>
                  </a:lnTo>
                  <a:lnTo>
                    <a:pt x="26" y="722"/>
                  </a:lnTo>
                  <a:lnTo>
                    <a:pt x="18" y="696"/>
                  </a:lnTo>
                  <a:lnTo>
                    <a:pt x="12" y="670"/>
                  </a:lnTo>
                  <a:lnTo>
                    <a:pt x="6" y="642"/>
                  </a:lnTo>
                  <a:lnTo>
                    <a:pt x="4" y="614"/>
                  </a:lnTo>
                  <a:lnTo>
                    <a:pt x="0" y="58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28"/>
                  </a:lnTo>
                  <a:lnTo>
                    <a:pt x="4" y="500"/>
                  </a:lnTo>
                  <a:lnTo>
                    <a:pt x="6" y="472"/>
                  </a:lnTo>
                  <a:lnTo>
                    <a:pt x="12" y="446"/>
                  </a:lnTo>
                  <a:lnTo>
                    <a:pt x="18" y="418"/>
                  </a:lnTo>
                  <a:lnTo>
                    <a:pt x="26" y="392"/>
                  </a:lnTo>
                  <a:lnTo>
                    <a:pt x="34" y="366"/>
                  </a:lnTo>
                  <a:lnTo>
                    <a:pt x="44" y="340"/>
                  </a:lnTo>
                  <a:lnTo>
                    <a:pt x="56" y="316"/>
                  </a:lnTo>
                  <a:lnTo>
                    <a:pt x="68" y="292"/>
                  </a:lnTo>
                  <a:lnTo>
                    <a:pt x="80" y="268"/>
                  </a:lnTo>
                  <a:lnTo>
                    <a:pt x="96" y="246"/>
                  </a:lnTo>
                  <a:lnTo>
                    <a:pt x="110" y="224"/>
                  </a:lnTo>
                  <a:lnTo>
                    <a:pt x="128" y="204"/>
                  </a:lnTo>
                  <a:lnTo>
                    <a:pt x="144" y="184"/>
                  </a:lnTo>
                  <a:lnTo>
                    <a:pt x="164" y="164"/>
                  </a:lnTo>
                  <a:lnTo>
                    <a:pt x="182" y="146"/>
                  </a:lnTo>
                  <a:lnTo>
                    <a:pt x="202" y="128"/>
                  </a:lnTo>
                  <a:lnTo>
                    <a:pt x="224" y="112"/>
                  </a:lnTo>
                  <a:lnTo>
                    <a:pt x="246" y="96"/>
                  </a:lnTo>
                  <a:lnTo>
                    <a:pt x="268" y="82"/>
                  </a:lnTo>
                  <a:lnTo>
                    <a:pt x="292" y="68"/>
                  </a:lnTo>
                  <a:lnTo>
                    <a:pt x="316" y="56"/>
                  </a:lnTo>
                  <a:lnTo>
                    <a:pt x="340" y="44"/>
                  </a:lnTo>
                  <a:lnTo>
                    <a:pt x="366" y="34"/>
                  </a:lnTo>
                  <a:lnTo>
                    <a:pt x="392" y="26"/>
                  </a:lnTo>
                  <a:lnTo>
                    <a:pt x="418" y="18"/>
                  </a:lnTo>
                  <a:lnTo>
                    <a:pt x="444" y="12"/>
                  </a:lnTo>
                  <a:lnTo>
                    <a:pt x="472" y="8"/>
                  </a:lnTo>
                  <a:lnTo>
                    <a:pt x="500" y="4"/>
                  </a:lnTo>
                  <a:lnTo>
                    <a:pt x="528" y="2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86" y="2"/>
                  </a:lnTo>
                  <a:lnTo>
                    <a:pt x="614" y="4"/>
                  </a:lnTo>
                  <a:lnTo>
                    <a:pt x="642" y="8"/>
                  </a:lnTo>
                  <a:lnTo>
                    <a:pt x="668" y="12"/>
                  </a:lnTo>
                  <a:lnTo>
                    <a:pt x="696" y="18"/>
                  </a:lnTo>
                  <a:lnTo>
                    <a:pt x="722" y="26"/>
                  </a:lnTo>
                  <a:lnTo>
                    <a:pt x="748" y="34"/>
                  </a:lnTo>
                  <a:lnTo>
                    <a:pt x="774" y="44"/>
                  </a:lnTo>
                  <a:lnTo>
                    <a:pt x="798" y="56"/>
                  </a:lnTo>
                  <a:lnTo>
                    <a:pt x="822" y="68"/>
                  </a:lnTo>
                  <a:lnTo>
                    <a:pt x="846" y="82"/>
                  </a:lnTo>
                  <a:lnTo>
                    <a:pt x="868" y="96"/>
                  </a:lnTo>
                  <a:lnTo>
                    <a:pt x="890" y="112"/>
                  </a:lnTo>
                  <a:lnTo>
                    <a:pt x="910" y="128"/>
                  </a:lnTo>
                  <a:lnTo>
                    <a:pt x="930" y="146"/>
                  </a:lnTo>
                  <a:lnTo>
                    <a:pt x="950" y="164"/>
                  </a:lnTo>
                  <a:lnTo>
                    <a:pt x="968" y="184"/>
                  </a:lnTo>
                  <a:lnTo>
                    <a:pt x="986" y="204"/>
                  </a:lnTo>
                  <a:lnTo>
                    <a:pt x="1002" y="224"/>
                  </a:lnTo>
                  <a:lnTo>
                    <a:pt x="1018" y="246"/>
                  </a:lnTo>
                  <a:lnTo>
                    <a:pt x="1032" y="268"/>
                  </a:lnTo>
                  <a:lnTo>
                    <a:pt x="1046" y="292"/>
                  </a:lnTo>
                  <a:lnTo>
                    <a:pt x="1058" y="316"/>
                  </a:lnTo>
                  <a:lnTo>
                    <a:pt x="1070" y="340"/>
                  </a:lnTo>
                  <a:lnTo>
                    <a:pt x="1080" y="366"/>
                  </a:lnTo>
                  <a:lnTo>
                    <a:pt x="1088" y="392"/>
                  </a:lnTo>
                  <a:lnTo>
                    <a:pt x="1096" y="418"/>
                  </a:lnTo>
                  <a:lnTo>
                    <a:pt x="1102" y="446"/>
                  </a:lnTo>
                  <a:lnTo>
                    <a:pt x="1106" y="472"/>
                  </a:lnTo>
                  <a:lnTo>
                    <a:pt x="1110" y="500"/>
                  </a:lnTo>
                  <a:lnTo>
                    <a:pt x="1112" y="528"/>
                  </a:lnTo>
                  <a:lnTo>
                    <a:pt x="1114" y="558"/>
                  </a:lnTo>
                  <a:lnTo>
                    <a:pt x="1114" y="558"/>
                  </a:lnTo>
                  <a:close/>
                </a:path>
              </a:pathLst>
            </a:custGeom>
            <a:solidFill>
              <a:srgbClr val="8FC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37" name="Rectangle 55">
              <a:extLst>
                <a:ext uri="{FF2B5EF4-FFF2-40B4-BE49-F238E27FC236}">
                  <a16:creationId xmlns:a16="http://schemas.microsoft.com/office/drawing/2014/main" id="{3381D00E-EE1A-480F-AEE9-9D31B149A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273" y="4783605"/>
              <a:ext cx="398533" cy="423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86060"/>
              <a:r>
                <a:rPr lang="ko-KR" altLang="ko-KR" sz="2491" b="1" dirty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</a:t>
              </a:r>
              <a:endParaRPr lang="ko-KR" altLang="ko-KR" sz="76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00708" y="2474367"/>
            <a:ext cx="2048301" cy="1378840"/>
            <a:chOff x="2953208" y="2474367"/>
            <a:chExt cx="2132274" cy="1378840"/>
          </a:xfrm>
        </p:grpSpPr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0DF38A4C-6225-4193-8122-17D749A3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08" y="2786734"/>
              <a:ext cx="2132274" cy="1066473"/>
            </a:xfrm>
            <a:custGeom>
              <a:avLst/>
              <a:gdLst>
                <a:gd name="T0" fmla="*/ 3001 w 3181"/>
                <a:gd name="T1" fmla="*/ 1591 h 1591"/>
                <a:gd name="T2" fmla="*/ 2983 w 3181"/>
                <a:gd name="T3" fmla="*/ 1377 h 1591"/>
                <a:gd name="T4" fmla="*/ 2937 w 3181"/>
                <a:gd name="T5" fmla="*/ 1173 h 1591"/>
                <a:gd name="T6" fmla="*/ 2861 w 3181"/>
                <a:gd name="T7" fmla="*/ 981 h 1591"/>
                <a:gd name="T8" fmla="*/ 2759 w 3181"/>
                <a:gd name="T9" fmla="*/ 802 h 1591"/>
                <a:gd name="T10" fmla="*/ 2633 w 3181"/>
                <a:gd name="T11" fmla="*/ 642 h 1591"/>
                <a:gd name="T12" fmla="*/ 2487 w 3181"/>
                <a:gd name="T13" fmla="*/ 502 h 1591"/>
                <a:gd name="T14" fmla="*/ 2321 w 3181"/>
                <a:gd name="T15" fmla="*/ 384 h 1591"/>
                <a:gd name="T16" fmla="*/ 2139 w 3181"/>
                <a:gd name="T17" fmla="*/ 292 h 1591"/>
                <a:gd name="T18" fmla="*/ 1943 w 3181"/>
                <a:gd name="T19" fmla="*/ 224 h 1591"/>
                <a:gd name="T20" fmla="*/ 1735 w 3181"/>
                <a:gd name="T21" fmla="*/ 188 h 1591"/>
                <a:gd name="T22" fmla="*/ 1591 w 3181"/>
                <a:gd name="T23" fmla="*/ 180 h 1591"/>
                <a:gd name="T24" fmla="*/ 1375 w 3181"/>
                <a:gd name="T25" fmla="*/ 196 h 1591"/>
                <a:gd name="T26" fmla="*/ 1171 w 3181"/>
                <a:gd name="T27" fmla="*/ 244 h 1591"/>
                <a:gd name="T28" fmla="*/ 979 w 3181"/>
                <a:gd name="T29" fmla="*/ 320 h 1591"/>
                <a:gd name="T30" fmla="*/ 803 w 3181"/>
                <a:gd name="T31" fmla="*/ 422 h 1591"/>
                <a:gd name="T32" fmla="*/ 643 w 3181"/>
                <a:gd name="T33" fmla="*/ 546 h 1591"/>
                <a:gd name="T34" fmla="*/ 503 w 3181"/>
                <a:gd name="T35" fmla="*/ 694 h 1591"/>
                <a:gd name="T36" fmla="*/ 385 w 3181"/>
                <a:gd name="T37" fmla="*/ 860 h 1591"/>
                <a:gd name="T38" fmla="*/ 291 w 3181"/>
                <a:gd name="T39" fmla="*/ 1043 h 1591"/>
                <a:gd name="T40" fmla="*/ 225 w 3181"/>
                <a:gd name="T41" fmla="*/ 1239 h 1591"/>
                <a:gd name="T42" fmla="*/ 187 w 3181"/>
                <a:gd name="T43" fmla="*/ 1447 h 1591"/>
                <a:gd name="T44" fmla="*/ 0 w 3181"/>
                <a:gd name="T45" fmla="*/ 1591 h 1591"/>
                <a:gd name="T46" fmla="*/ 8 w 3181"/>
                <a:gd name="T47" fmla="*/ 1429 h 1591"/>
                <a:gd name="T48" fmla="*/ 50 w 3181"/>
                <a:gd name="T49" fmla="*/ 1195 h 1591"/>
                <a:gd name="T50" fmla="*/ 125 w 3181"/>
                <a:gd name="T51" fmla="*/ 973 h 1591"/>
                <a:gd name="T52" fmla="*/ 231 w 3181"/>
                <a:gd name="T53" fmla="*/ 766 h 1591"/>
                <a:gd name="T54" fmla="*/ 365 w 3181"/>
                <a:gd name="T55" fmla="*/ 580 h 1591"/>
                <a:gd name="T56" fmla="*/ 521 w 3181"/>
                <a:gd name="T57" fmla="*/ 414 h 1591"/>
                <a:gd name="T58" fmla="*/ 703 w 3181"/>
                <a:gd name="T59" fmla="*/ 272 h 1591"/>
                <a:gd name="T60" fmla="*/ 901 w 3181"/>
                <a:gd name="T61" fmla="*/ 158 h 1591"/>
                <a:gd name="T62" fmla="*/ 1119 w 3181"/>
                <a:gd name="T63" fmla="*/ 72 h 1591"/>
                <a:gd name="T64" fmla="*/ 1349 w 3181"/>
                <a:gd name="T65" fmla="*/ 18 h 1591"/>
                <a:gd name="T66" fmla="*/ 1591 w 3181"/>
                <a:gd name="T67" fmla="*/ 0 h 1591"/>
                <a:gd name="T68" fmla="*/ 1753 w 3181"/>
                <a:gd name="T69" fmla="*/ 8 h 1591"/>
                <a:gd name="T70" fmla="*/ 1987 w 3181"/>
                <a:gd name="T71" fmla="*/ 50 h 1591"/>
                <a:gd name="T72" fmla="*/ 2209 w 3181"/>
                <a:gd name="T73" fmla="*/ 126 h 1591"/>
                <a:gd name="T74" fmla="*/ 2415 w 3181"/>
                <a:gd name="T75" fmla="*/ 230 h 1591"/>
                <a:gd name="T76" fmla="*/ 2601 w 3181"/>
                <a:gd name="T77" fmla="*/ 364 h 1591"/>
                <a:gd name="T78" fmla="*/ 2767 w 3181"/>
                <a:gd name="T79" fmla="*/ 522 h 1591"/>
                <a:gd name="T80" fmla="*/ 2909 w 3181"/>
                <a:gd name="T81" fmla="*/ 702 h 1591"/>
                <a:gd name="T82" fmla="*/ 3023 w 3181"/>
                <a:gd name="T83" fmla="*/ 902 h 1591"/>
                <a:gd name="T84" fmla="*/ 3109 w 3181"/>
                <a:gd name="T85" fmla="*/ 1119 h 1591"/>
                <a:gd name="T86" fmla="*/ 3161 w 3181"/>
                <a:gd name="T87" fmla="*/ 1349 h 1591"/>
                <a:gd name="T88" fmla="*/ 3181 w 3181"/>
                <a:gd name="T89" fmla="*/ 1591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81" h="1591">
                  <a:moveTo>
                    <a:pt x="3181" y="1591"/>
                  </a:moveTo>
                  <a:lnTo>
                    <a:pt x="3001" y="1591"/>
                  </a:lnTo>
                  <a:lnTo>
                    <a:pt x="3001" y="1591"/>
                  </a:lnTo>
                  <a:lnTo>
                    <a:pt x="2999" y="1519"/>
                  </a:lnTo>
                  <a:lnTo>
                    <a:pt x="2993" y="1447"/>
                  </a:lnTo>
                  <a:lnTo>
                    <a:pt x="2983" y="1377"/>
                  </a:lnTo>
                  <a:lnTo>
                    <a:pt x="2971" y="1307"/>
                  </a:lnTo>
                  <a:lnTo>
                    <a:pt x="2955" y="1239"/>
                  </a:lnTo>
                  <a:lnTo>
                    <a:pt x="2937" y="1173"/>
                  </a:lnTo>
                  <a:lnTo>
                    <a:pt x="2915" y="1107"/>
                  </a:lnTo>
                  <a:lnTo>
                    <a:pt x="2889" y="1043"/>
                  </a:lnTo>
                  <a:lnTo>
                    <a:pt x="2861" y="981"/>
                  </a:lnTo>
                  <a:lnTo>
                    <a:pt x="2829" y="918"/>
                  </a:lnTo>
                  <a:lnTo>
                    <a:pt x="2795" y="860"/>
                  </a:lnTo>
                  <a:lnTo>
                    <a:pt x="2759" y="802"/>
                  </a:lnTo>
                  <a:lnTo>
                    <a:pt x="2719" y="746"/>
                  </a:lnTo>
                  <a:lnTo>
                    <a:pt x="2677" y="694"/>
                  </a:lnTo>
                  <a:lnTo>
                    <a:pt x="2633" y="642"/>
                  </a:lnTo>
                  <a:lnTo>
                    <a:pt x="2587" y="594"/>
                  </a:lnTo>
                  <a:lnTo>
                    <a:pt x="2537" y="546"/>
                  </a:lnTo>
                  <a:lnTo>
                    <a:pt x="2487" y="502"/>
                  </a:lnTo>
                  <a:lnTo>
                    <a:pt x="2433" y="460"/>
                  </a:lnTo>
                  <a:lnTo>
                    <a:pt x="2377" y="422"/>
                  </a:lnTo>
                  <a:lnTo>
                    <a:pt x="2321" y="384"/>
                  </a:lnTo>
                  <a:lnTo>
                    <a:pt x="2261" y="350"/>
                  </a:lnTo>
                  <a:lnTo>
                    <a:pt x="2201" y="320"/>
                  </a:lnTo>
                  <a:lnTo>
                    <a:pt x="2139" y="292"/>
                  </a:lnTo>
                  <a:lnTo>
                    <a:pt x="2075" y="266"/>
                  </a:lnTo>
                  <a:lnTo>
                    <a:pt x="2009" y="244"/>
                  </a:lnTo>
                  <a:lnTo>
                    <a:pt x="1943" y="224"/>
                  </a:lnTo>
                  <a:lnTo>
                    <a:pt x="1875" y="208"/>
                  </a:lnTo>
                  <a:lnTo>
                    <a:pt x="1805" y="196"/>
                  </a:lnTo>
                  <a:lnTo>
                    <a:pt x="1735" y="188"/>
                  </a:lnTo>
                  <a:lnTo>
                    <a:pt x="1663" y="182"/>
                  </a:lnTo>
                  <a:lnTo>
                    <a:pt x="1591" y="180"/>
                  </a:lnTo>
                  <a:lnTo>
                    <a:pt x="1591" y="180"/>
                  </a:lnTo>
                  <a:lnTo>
                    <a:pt x="1517" y="182"/>
                  </a:lnTo>
                  <a:lnTo>
                    <a:pt x="1447" y="188"/>
                  </a:lnTo>
                  <a:lnTo>
                    <a:pt x="1375" y="196"/>
                  </a:lnTo>
                  <a:lnTo>
                    <a:pt x="1307" y="208"/>
                  </a:lnTo>
                  <a:lnTo>
                    <a:pt x="1239" y="224"/>
                  </a:lnTo>
                  <a:lnTo>
                    <a:pt x="1171" y="244"/>
                  </a:lnTo>
                  <a:lnTo>
                    <a:pt x="1107" y="266"/>
                  </a:lnTo>
                  <a:lnTo>
                    <a:pt x="1043" y="292"/>
                  </a:lnTo>
                  <a:lnTo>
                    <a:pt x="979" y="320"/>
                  </a:lnTo>
                  <a:lnTo>
                    <a:pt x="919" y="350"/>
                  </a:lnTo>
                  <a:lnTo>
                    <a:pt x="859" y="384"/>
                  </a:lnTo>
                  <a:lnTo>
                    <a:pt x="803" y="422"/>
                  </a:lnTo>
                  <a:lnTo>
                    <a:pt x="747" y="460"/>
                  </a:lnTo>
                  <a:lnTo>
                    <a:pt x="695" y="502"/>
                  </a:lnTo>
                  <a:lnTo>
                    <a:pt x="643" y="546"/>
                  </a:lnTo>
                  <a:lnTo>
                    <a:pt x="593" y="594"/>
                  </a:lnTo>
                  <a:lnTo>
                    <a:pt x="547" y="642"/>
                  </a:lnTo>
                  <a:lnTo>
                    <a:pt x="503" y="694"/>
                  </a:lnTo>
                  <a:lnTo>
                    <a:pt x="461" y="746"/>
                  </a:lnTo>
                  <a:lnTo>
                    <a:pt x="421" y="802"/>
                  </a:lnTo>
                  <a:lnTo>
                    <a:pt x="385" y="860"/>
                  </a:lnTo>
                  <a:lnTo>
                    <a:pt x="351" y="918"/>
                  </a:lnTo>
                  <a:lnTo>
                    <a:pt x="319" y="981"/>
                  </a:lnTo>
                  <a:lnTo>
                    <a:pt x="291" y="1043"/>
                  </a:lnTo>
                  <a:lnTo>
                    <a:pt x="267" y="1107"/>
                  </a:lnTo>
                  <a:lnTo>
                    <a:pt x="245" y="1173"/>
                  </a:lnTo>
                  <a:lnTo>
                    <a:pt x="225" y="1239"/>
                  </a:lnTo>
                  <a:lnTo>
                    <a:pt x="209" y="1307"/>
                  </a:lnTo>
                  <a:lnTo>
                    <a:pt x="197" y="1377"/>
                  </a:lnTo>
                  <a:lnTo>
                    <a:pt x="187" y="1447"/>
                  </a:lnTo>
                  <a:lnTo>
                    <a:pt x="183" y="1519"/>
                  </a:lnTo>
                  <a:lnTo>
                    <a:pt x="181" y="1591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2" y="1509"/>
                  </a:lnTo>
                  <a:lnTo>
                    <a:pt x="8" y="1429"/>
                  </a:lnTo>
                  <a:lnTo>
                    <a:pt x="18" y="1349"/>
                  </a:lnTo>
                  <a:lnTo>
                    <a:pt x="32" y="1271"/>
                  </a:lnTo>
                  <a:lnTo>
                    <a:pt x="50" y="1195"/>
                  </a:lnTo>
                  <a:lnTo>
                    <a:pt x="72" y="1119"/>
                  </a:lnTo>
                  <a:lnTo>
                    <a:pt x="96" y="1045"/>
                  </a:lnTo>
                  <a:lnTo>
                    <a:pt x="125" y="973"/>
                  </a:lnTo>
                  <a:lnTo>
                    <a:pt x="157" y="902"/>
                  </a:lnTo>
                  <a:lnTo>
                    <a:pt x="193" y="832"/>
                  </a:lnTo>
                  <a:lnTo>
                    <a:pt x="231" y="766"/>
                  </a:lnTo>
                  <a:lnTo>
                    <a:pt x="273" y="702"/>
                  </a:lnTo>
                  <a:lnTo>
                    <a:pt x="317" y="640"/>
                  </a:lnTo>
                  <a:lnTo>
                    <a:pt x="365" y="580"/>
                  </a:lnTo>
                  <a:lnTo>
                    <a:pt x="415" y="522"/>
                  </a:lnTo>
                  <a:lnTo>
                    <a:pt x="467" y="466"/>
                  </a:lnTo>
                  <a:lnTo>
                    <a:pt x="521" y="414"/>
                  </a:lnTo>
                  <a:lnTo>
                    <a:pt x="579" y="364"/>
                  </a:lnTo>
                  <a:lnTo>
                    <a:pt x="639" y="316"/>
                  </a:lnTo>
                  <a:lnTo>
                    <a:pt x="703" y="272"/>
                  </a:lnTo>
                  <a:lnTo>
                    <a:pt x="767" y="230"/>
                  </a:lnTo>
                  <a:lnTo>
                    <a:pt x="833" y="192"/>
                  </a:lnTo>
                  <a:lnTo>
                    <a:pt x="901" y="158"/>
                  </a:lnTo>
                  <a:lnTo>
                    <a:pt x="973" y="126"/>
                  </a:lnTo>
                  <a:lnTo>
                    <a:pt x="1045" y="96"/>
                  </a:lnTo>
                  <a:lnTo>
                    <a:pt x="1119" y="72"/>
                  </a:lnTo>
                  <a:lnTo>
                    <a:pt x="1193" y="50"/>
                  </a:lnTo>
                  <a:lnTo>
                    <a:pt x="1271" y="32"/>
                  </a:lnTo>
                  <a:lnTo>
                    <a:pt x="1349" y="18"/>
                  </a:lnTo>
                  <a:lnTo>
                    <a:pt x="1429" y="8"/>
                  </a:lnTo>
                  <a:lnTo>
                    <a:pt x="1509" y="2"/>
                  </a:lnTo>
                  <a:lnTo>
                    <a:pt x="1591" y="0"/>
                  </a:lnTo>
                  <a:lnTo>
                    <a:pt x="1591" y="0"/>
                  </a:lnTo>
                  <a:lnTo>
                    <a:pt x="1673" y="2"/>
                  </a:lnTo>
                  <a:lnTo>
                    <a:pt x="1753" y="8"/>
                  </a:lnTo>
                  <a:lnTo>
                    <a:pt x="1833" y="18"/>
                  </a:lnTo>
                  <a:lnTo>
                    <a:pt x="1911" y="32"/>
                  </a:lnTo>
                  <a:lnTo>
                    <a:pt x="1987" y="50"/>
                  </a:lnTo>
                  <a:lnTo>
                    <a:pt x="2063" y="72"/>
                  </a:lnTo>
                  <a:lnTo>
                    <a:pt x="2137" y="96"/>
                  </a:lnTo>
                  <a:lnTo>
                    <a:pt x="2209" y="126"/>
                  </a:lnTo>
                  <a:lnTo>
                    <a:pt x="2279" y="158"/>
                  </a:lnTo>
                  <a:lnTo>
                    <a:pt x="2347" y="192"/>
                  </a:lnTo>
                  <a:lnTo>
                    <a:pt x="2415" y="230"/>
                  </a:lnTo>
                  <a:lnTo>
                    <a:pt x="2479" y="272"/>
                  </a:lnTo>
                  <a:lnTo>
                    <a:pt x="2541" y="316"/>
                  </a:lnTo>
                  <a:lnTo>
                    <a:pt x="2601" y="364"/>
                  </a:lnTo>
                  <a:lnTo>
                    <a:pt x="2659" y="414"/>
                  </a:lnTo>
                  <a:lnTo>
                    <a:pt x="2713" y="466"/>
                  </a:lnTo>
                  <a:lnTo>
                    <a:pt x="2767" y="522"/>
                  </a:lnTo>
                  <a:lnTo>
                    <a:pt x="2817" y="580"/>
                  </a:lnTo>
                  <a:lnTo>
                    <a:pt x="2863" y="640"/>
                  </a:lnTo>
                  <a:lnTo>
                    <a:pt x="2909" y="702"/>
                  </a:lnTo>
                  <a:lnTo>
                    <a:pt x="2949" y="766"/>
                  </a:lnTo>
                  <a:lnTo>
                    <a:pt x="2987" y="832"/>
                  </a:lnTo>
                  <a:lnTo>
                    <a:pt x="3023" y="902"/>
                  </a:lnTo>
                  <a:lnTo>
                    <a:pt x="3055" y="973"/>
                  </a:lnTo>
                  <a:lnTo>
                    <a:pt x="3083" y="1045"/>
                  </a:lnTo>
                  <a:lnTo>
                    <a:pt x="3109" y="1119"/>
                  </a:lnTo>
                  <a:lnTo>
                    <a:pt x="3129" y="1195"/>
                  </a:lnTo>
                  <a:lnTo>
                    <a:pt x="3147" y="1271"/>
                  </a:lnTo>
                  <a:lnTo>
                    <a:pt x="3161" y="1349"/>
                  </a:lnTo>
                  <a:lnTo>
                    <a:pt x="3171" y="1429"/>
                  </a:lnTo>
                  <a:lnTo>
                    <a:pt x="3179" y="1509"/>
                  </a:lnTo>
                  <a:lnTo>
                    <a:pt x="3181" y="1591"/>
                  </a:lnTo>
                  <a:lnTo>
                    <a:pt x="3181" y="1591"/>
                  </a:lnTo>
                  <a:close/>
                </a:path>
              </a:pathLst>
            </a:custGeom>
            <a:solidFill>
              <a:srgbClr val="6FA2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33" name="Freeform 51">
              <a:extLst>
                <a:ext uri="{FF2B5EF4-FFF2-40B4-BE49-F238E27FC236}">
                  <a16:creationId xmlns:a16="http://schemas.microsoft.com/office/drawing/2014/main" id="{26773B9F-FEE1-45CA-9623-9A71C9AE1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5645" y="2474367"/>
              <a:ext cx="746732" cy="745391"/>
            </a:xfrm>
            <a:custGeom>
              <a:avLst/>
              <a:gdLst>
                <a:gd name="T0" fmla="*/ 1114 w 1114"/>
                <a:gd name="T1" fmla="*/ 584 h 1112"/>
                <a:gd name="T2" fmla="*/ 1102 w 1114"/>
                <a:gd name="T3" fmla="*/ 668 h 1112"/>
                <a:gd name="T4" fmla="*/ 1080 w 1114"/>
                <a:gd name="T5" fmla="*/ 748 h 1112"/>
                <a:gd name="T6" fmla="*/ 1046 w 1114"/>
                <a:gd name="T7" fmla="*/ 822 h 1112"/>
                <a:gd name="T8" fmla="*/ 1004 w 1114"/>
                <a:gd name="T9" fmla="*/ 890 h 1112"/>
                <a:gd name="T10" fmla="*/ 950 w 1114"/>
                <a:gd name="T11" fmla="*/ 950 h 1112"/>
                <a:gd name="T12" fmla="*/ 890 w 1114"/>
                <a:gd name="T13" fmla="*/ 1002 h 1112"/>
                <a:gd name="T14" fmla="*/ 822 w 1114"/>
                <a:gd name="T15" fmla="*/ 1046 h 1112"/>
                <a:gd name="T16" fmla="*/ 748 w 1114"/>
                <a:gd name="T17" fmla="*/ 1078 h 1112"/>
                <a:gd name="T18" fmla="*/ 670 w 1114"/>
                <a:gd name="T19" fmla="*/ 1102 h 1112"/>
                <a:gd name="T20" fmla="*/ 586 w 1114"/>
                <a:gd name="T21" fmla="*/ 1112 h 1112"/>
                <a:gd name="T22" fmla="*/ 528 w 1114"/>
                <a:gd name="T23" fmla="*/ 1112 h 1112"/>
                <a:gd name="T24" fmla="*/ 446 w 1114"/>
                <a:gd name="T25" fmla="*/ 1102 h 1112"/>
                <a:gd name="T26" fmla="*/ 366 w 1114"/>
                <a:gd name="T27" fmla="*/ 1078 h 1112"/>
                <a:gd name="T28" fmla="*/ 292 w 1114"/>
                <a:gd name="T29" fmla="*/ 1046 h 1112"/>
                <a:gd name="T30" fmla="*/ 224 w 1114"/>
                <a:gd name="T31" fmla="*/ 1002 h 1112"/>
                <a:gd name="T32" fmla="*/ 164 w 1114"/>
                <a:gd name="T33" fmla="*/ 950 h 1112"/>
                <a:gd name="T34" fmla="*/ 112 w 1114"/>
                <a:gd name="T35" fmla="*/ 890 h 1112"/>
                <a:gd name="T36" fmla="*/ 68 w 1114"/>
                <a:gd name="T37" fmla="*/ 822 h 1112"/>
                <a:gd name="T38" fmla="*/ 34 w 1114"/>
                <a:gd name="T39" fmla="*/ 748 h 1112"/>
                <a:gd name="T40" fmla="*/ 12 w 1114"/>
                <a:gd name="T41" fmla="*/ 668 h 1112"/>
                <a:gd name="T42" fmla="*/ 2 w 1114"/>
                <a:gd name="T43" fmla="*/ 584 h 1112"/>
                <a:gd name="T44" fmla="*/ 2 w 1114"/>
                <a:gd name="T45" fmla="*/ 528 h 1112"/>
                <a:gd name="T46" fmla="*/ 12 w 1114"/>
                <a:gd name="T47" fmla="*/ 444 h 1112"/>
                <a:gd name="T48" fmla="*/ 34 w 1114"/>
                <a:gd name="T49" fmla="*/ 364 h 1112"/>
                <a:gd name="T50" fmla="*/ 68 w 1114"/>
                <a:gd name="T51" fmla="*/ 290 h 1112"/>
                <a:gd name="T52" fmla="*/ 112 w 1114"/>
                <a:gd name="T53" fmla="*/ 224 h 1112"/>
                <a:gd name="T54" fmla="*/ 164 w 1114"/>
                <a:gd name="T55" fmla="*/ 162 h 1112"/>
                <a:gd name="T56" fmla="*/ 224 w 1114"/>
                <a:gd name="T57" fmla="*/ 110 h 1112"/>
                <a:gd name="T58" fmla="*/ 292 w 1114"/>
                <a:gd name="T59" fmla="*/ 66 h 1112"/>
                <a:gd name="T60" fmla="*/ 366 w 1114"/>
                <a:gd name="T61" fmla="*/ 34 h 1112"/>
                <a:gd name="T62" fmla="*/ 446 w 1114"/>
                <a:gd name="T63" fmla="*/ 10 h 1112"/>
                <a:gd name="T64" fmla="*/ 528 w 1114"/>
                <a:gd name="T65" fmla="*/ 0 h 1112"/>
                <a:gd name="T66" fmla="*/ 586 w 1114"/>
                <a:gd name="T67" fmla="*/ 0 h 1112"/>
                <a:gd name="T68" fmla="*/ 670 w 1114"/>
                <a:gd name="T69" fmla="*/ 10 h 1112"/>
                <a:gd name="T70" fmla="*/ 748 w 1114"/>
                <a:gd name="T71" fmla="*/ 34 h 1112"/>
                <a:gd name="T72" fmla="*/ 822 w 1114"/>
                <a:gd name="T73" fmla="*/ 66 h 1112"/>
                <a:gd name="T74" fmla="*/ 890 w 1114"/>
                <a:gd name="T75" fmla="*/ 110 h 1112"/>
                <a:gd name="T76" fmla="*/ 950 w 1114"/>
                <a:gd name="T77" fmla="*/ 162 h 1112"/>
                <a:gd name="T78" fmla="*/ 1004 w 1114"/>
                <a:gd name="T79" fmla="*/ 224 h 1112"/>
                <a:gd name="T80" fmla="*/ 1046 w 1114"/>
                <a:gd name="T81" fmla="*/ 290 h 1112"/>
                <a:gd name="T82" fmla="*/ 1080 w 1114"/>
                <a:gd name="T83" fmla="*/ 364 h 1112"/>
                <a:gd name="T84" fmla="*/ 1102 w 1114"/>
                <a:gd name="T85" fmla="*/ 444 h 1112"/>
                <a:gd name="T86" fmla="*/ 1114 w 1114"/>
                <a:gd name="T87" fmla="*/ 528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4" h="1112">
                  <a:moveTo>
                    <a:pt x="1114" y="556"/>
                  </a:moveTo>
                  <a:lnTo>
                    <a:pt x="1114" y="556"/>
                  </a:lnTo>
                  <a:lnTo>
                    <a:pt x="1114" y="584"/>
                  </a:lnTo>
                  <a:lnTo>
                    <a:pt x="1110" y="614"/>
                  </a:lnTo>
                  <a:lnTo>
                    <a:pt x="1108" y="640"/>
                  </a:lnTo>
                  <a:lnTo>
                    <a:pt x="1102" y="668"/>
                  </a:lnTo>
                  <a:lnTo>
                    <a:pt x="1096" y="696"/>
                  </a:lnTo>
                  <a:lnTo>
                    <a:pt x="1088" y="722"/>
                  </a:lnTo>
                  <a:lnTo>
                    <a:pt x="1080" y="748"/>
                  </a:lnTo>
                  <a:lnTo>
                    <a:pt x="1070" y="772"/>
                  </a:lnTo>
                  <a:lnTo>
                    <a:pt x="1058" y="798"/>
                  </a:lnTo>
                  <a:lnTo>
                    <a:pt x="1046" y="822"/>
                  </a:lnTo>
                  <a:lnTo>
                    <a:pt x="1034" y="844"/>
                  </a:lnTo>
                  <a:lnTo>
                    <a:pt x="1018" y="868"/>
                  </a:lnTo>
                  <a:lnTo>
                    <a:pt x="1004" y="890"/>
                  </a:lnTo>
                  <a:lnTo>
                    <a:pt x="986" y="910"/>
                  </a:lnTo>
                  <a:lnTo>
                    <a:pt x="970" y="930"/>
                  </a:lnTo>
                  <a:lnTo>
                    <a:pt x="950" y="950"/>
                  </a:lnTo>
                  <a:lnTo>
                    <a:pt x="932" y="968"/>
                  </a:lnTo>
                  <a:lnTo>
                    <a:pt x="912" y="986"/>
                  </a:lnTo>
                  <a:lnTo>
                    <a:pt x="890" y="1002"/>
                  </a:lnTo>
                  <a:lnTo>
                    <a:pt x="868" y="1018"/>
                  </a:lnTo>
                  <a:lnTo>
                    <a:pt x="846" y="1032"/>
                  </a:lnTo>
                  <a:lnTo>
                    <a:pt x="822" y="1046"/>
                  </a:lnTo>
                  <a:lnTo>
                    <a:pt x="798" y="1058"/>
                  </a:lnTo>
                  <a:lnTo>
                    <a:pt x="774" y="1068"/>
                  </a:lnTo>
                  <a:lnTo>
                    <a:pt x="748" y="1078"/>
                  </a:lnTo>
                  <a:lnTo>
                    <a:pt x="722" y="1088"/>
                  </a:lnTo>
                  <a:lnTo>
                    <a:pt x="696" y="1096"/>
                  </a:lnTo>
                  <a:lnTo>
                    <a:pt x="670" y="1102"/>
                  </a:lnTo>
                  <a:lnTo>
                    <a:pt x="642" y="1106"/>
                  </a:lnTo>
                  <a:lnTo>
                    <a:pt x="614" y="1110"/>
                  </a:lnTo>
                  <a:lnTo>
                    <a:pt x="586" y="1112"/>
                  </a:lnTo>
                  <a:lnTo>
                    <a:pt x="558" y="1112"/>
                  </a:lnTo>
                  <a:lnTo>
                    <a:pt x="558" y="1112"/>
                  </a:lnTo>
                  <a:lnTo>
                    <a:pt x="528" y="1112"/>
                  </a:lnTo>
                  <a:lnTo>
                    <a:pt x="500" y="1110"/>
                  </a:lnTo>
                  <a:lnTo>
                    <a:pt x="472" y="1106"/>
                  </a:lnTo>
                  <a:lnTo>
                    <a:pt x="446" y="1102"/>
                  </a:lnTo>
                  <a:lnTo>
                    <a:pt x="418" y="1096"/>
                  </a:lnTo>
                  <a:lnTo>
                    <a:pt x="392" y="1088"/>
                  </a:lnTo>
                  <a:lnTo>
                    <a:pt x="366" y="1078"/>
                  </a:lnTo>
                  <a:lnTo>
                    <a:pt x="340" y="1068"/>
                  </a:lnTo>
                  <a:lnTo>
                    <a:pt x="316" y="1058"/>
                  </a:lnTo>
                  <a:lnTo>
                    <a:pt x="292" y="1046"/>
                  </a:lnTo>
                  <a:lnTo>
                    <a:pt x="268" y="1032"/>
                  </a:lnTo>
                  <a:lnTo>
                    <a:pt x="246" y="1018"/>
                  </a:lnTo>
                  <a:lnTo>
                    <a:pt x="224" y="1002"/>
                  </a:lnTo>
                  <a:lnTo>
                    <a:pt x="204" y="986"/>
                  </a:lnTo>
                  <a:lnTo>
                    <a:pt x="184" y="968"/>
                  </a:lnTo>
                  <a:lnTo>
                    <a:pt x="164" y="950"/>
                  </a:lnTo>
                  <a:lnTo>
                    <a:pt x="146" y="930"/>
                  </a:lnTo>
                  <a:lnTo>
                    <a:pt x="128" y="910"/>
                  </a:lnTo>
                  <a:lnTo>
                    <a:pt x="112" y="890"/>
                  </a:lnTo>
                  <a:lnTo>
                    <a:pt x="96" y="868"/>
                  </a:lnTo>
                  <a:lnTo>
                    <a:pt x="82" y="844"/>
                  </a:lnTo>
                  <a:lnTo>
                    <a:pt x="68" y="822"/>
                  </a:lnTo>
                  <a:lnTo>
                    <a:pt x="56" y="798"/>
                  </a:lnTo>
                  <a:lnTo>
                    <a:pt x="44" y="772"/>
                  </a:lnTo>
                  <a:lnTo>
                    <a:pt x="34" y="748"/>
                  </a:lnTo>
                  <a:lnTo>
                    <a:pt x="26" y="722"/>
                  </a:lnTo>
                  <a:lnTo>
                    <a:pt x="18" y="696"/>
                  </a:lnTo>
                  <a:lnTo>
                    <a:pt x="12" y="668"/>
                  </a:lnTo>
                  <a:lnTo>
                    <a:pt x="8" y="640"/>
                  </a:lnTo>
                  <a:lnTo>
                    <a:pt x="4" y="614"/>
                  </a:lnTo>
                  <a:lnTo>
                    <a:pt x="2" y="584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2" y="528"/>
                  </a:lnTo>
                  <a:lnTo>
                    <a:pt x="4" y="500"/>
                  </a:lnTo>
                  <a:lnTo>
                    <a:pt x="8" y="472"/>
                  </a:lnTo>
                  <a:lnTo>
                    <a:pt x="12" y="444"/>
                  </a:lnTo>
                  <a:lnTo>
                    <a:pt x="18" y="418"/>
                  </a:lnTo>
                  <a:lnTo>
                    <a:pt x="26" y="390"/>
                  </a:lnTo>
                  <a:lnTo>
                    <a:pt x="34" y="364"/>
                  </a:lnTo>
                  <a:lnTo>
                    <a:pt x="44" y="340"/>
                  </a:lnTo>
                  <a:lnTo>
                    <a:pt x="56" y="314"/>
                  </a:lnTo>
                  <a:lnTo>
                    <a:pt x="68" y="290"/>
                  </a:lnTo>
                  <a:lnTo>
                    <a:pt x="82" y="268"/>
                  </a:lnTo>
                  <a:lnTo>
                    <a:pt x="96" y="244"/>
                  </a:lnTo>
                  <a:lnTo>
                    <a:pt x="112" y="224"/>
                  </a:lnTo>
                  <a:lnTo>
                    <a:pt x="128" y="202"/>
                  </a:lnTo>
                  <a:lnTo>
                    <a:pt x="146" y="182"/>
                  </a:lnTo>
                  <a:lnTo>
                    <a:pt x="164" y="162"/>
                  </a:lnTo>
                  <a:lnTo>
                    <a:pt x="184" y="144"/>
                  </a:lnTo>
                  <a:lnTo>
                    <a:pt x="204" y="126"/>
                  </a:lnTo>
                  <a:lnTo>
                    <a:pt x="224" y="110"/>
                  </a:lnTo>
                  <a:lnTo>
                    <a:pt x="246" y="94"/>
                  </a:lnTo>
                  <a:lnTo>
                    <a:pt x="268" y="80"/>
                  </a:lnTo>
                  <a:lnTo>
                    <a:pt x="292" y="66"/>
                  </a:lnTo>
                  <a:lnTo>
                    <a:pt x="316" y="54"/>
                  </a:lnTo>
                  <a:lnTo>
                    <a:pt x="340" y="44"/>
                  </a:lnTo>
                  <a:lnTo>
                    <a:pt x="366" y="34"/>
                  </a:lnTo>
                  <a:lnTo>
                    <a:pt x="392" y="24"/>
                  </a:lnTo>
                  <a:lnTo>
                    <a:pt x="418" y="18"/>
                  </a:lnTo>
                  <a:lnTo>
                    <a:pt x="446" y="10"/>
                  </a:lnTo>
                  <a:lnTo>
                    <a:pt x="472" y="6"/>
                  </a:lnTo>
                  <a:lnTo>
                    <a:pt x="500" y="2"/>
                  </a:lnTo>
                  <a:lnTo>
                    <a:pt x="528" y="0"/>
                  </a:lnTo>
                  <a:lnTo>
                    <a:pt x="558" y="0"/>
                  </a:lnTo>
                  <a:lnTo>
                    <a:pt x="558" y="0"/>
                  </a:lnTo>
                  <a:lnTo>
                    <a:pt x="586" y="0"/>
                  </a:lnTo>
                  <a:lnTo>
                    <a:pt x="614" y="2"/>
                  </a:lnTo>
                  <a:lnTo>
                    <a:pt x="642" y="6"/>
                  </a:lnTo>
                  <a:lnTo>
                    <a:pt x="670" y="10"/>
                  </a:lnTo>
                  <a:lnTo>
                    <a:pt x="696" y="18"/>
                  </a:lnTo>
                  <a:lnTo>
                    <a:pt x="722" y="24"/>
                  </a:lnTo>
                  <a:lnTo>
                    <a:pt x="748" y="34"/>
                  </a:lnTo>
                  <a:lnTo>
                    <a:pt x="774" y="44"/>
                  </a:lnTo>
                  <a:lnTo>
                    <a:pt x="798" y="54"/>
                  </a:lnTo>
                  <a:lnTo>
                    <a:pt x="822" y="66"/>
                  </a:lnTo>
                  <a:lnTo>
                    <a:pt x="846" y="80"/>
                  </a:lnTo>
                  <a:lnTo>
                    <a:pt x="868" y="94"/>
                  </a:lnTo>
                  <a:lnTo>
                    <a:pt x="890" y="110"/>
                  </a:lnTo>
                  <a:lnTo>
                    <a:pt x="912" y="126"/>
                  </a:lnTo>
                  <a:lnTo>
                    <a:pt x="932" y="144"/>
                  </a:lnTo>
                  <a:lnTo>
                    <a:pt x="950" y="162"/>
                  </a:lnTo>
                  <a:lnTo>
                    <a:pt x="970" y="182"/>
                  </a:lnTo>
                  <a:lnTo>
                    <a:pt x="986" y="202"/>
                  </a:lnTo>
                  <a:lnTo>
                    <a:pt x="1004" y="224"/>
                  </a:lnTo>
                  <a:lnTo>
                    <a:pt x="1018" y="244"/>
                  </a:lnTo>
                  <a:lnTo>
                    <a:pt x="1034" y="268"/>
                  </a:lnTo>
                  <a:lnTo>
                    <a:pt x="1046" y="290"/>
                  </a:lnTo>
                  <a:lnTo>
                    <a:pt x="1058" y="314"/>
                  </a:lnTo>
                  <a:lnTo>
                    <a:pt x="1070" y="340"/>
                  </a:lnTo>
                  <a:lnTo>
                    <a:pt x="1080" y="364"/>
                  </a:lnTo>
                  <a:lnTo>
                    <a:pt x="1088" y="390"/>
                  </a:lnTo>
                  <a:lnTo>
                    <a:pt x="1096" y="418"/>
                  </a:lnTo>
                  <a:lnTo>
                    <a:pt x="1102" y="444"/>
                  </a:lnTo>
                  <a:lnTo>
                    <a:pt x="1108" y="472"/>
                  </a:lnTo>
                  <a:lnTo>
                    <a:pt x="1110" y="500"/>
                  </a:lnTo>
                  <a:lnTo>
                    <a:pt x="1114" y="528"/>
                  </a:lnTo>
                  <a:lnTo>
                    <a:pt x="1114" y="556"/>
                  </a:lnTo>
                  <a:lnTo>
                    <a:pt x="1114" y="556"/>
                  </a:lnTo>
                  <a:close/>
                </a:path>
              </a:pathLst>
            </a:custGeom>
            <a:solidFill>
              <a:srgbClr val="6FA2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38" name="Rectangle 56">
              <a:extLst>
                <a:ext uri="{FF2B5EF4-FFF2-40B4-BE49-F238E27FC236}">
                  <a16:creationId xmlns:a16="http://schemas.microsoft.com/office/drawing/2014/main" id="{1FCBB103-D10A-41D5-BD8C-A0F07549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268" y="2616474"/>
              <a:ext cx="355867" cy="383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86060"/>
              <a:r>
                <a:rPr lang="ko-KR" altLang="ko-KR" sz="2491" b="1" dirty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</a:t>
              </a:r>
              <a:endParaRPr lang="ko-KR" altLang="ko-KR" sz="76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974226" y="3991292"/>
            <a:ext cx="2046369" cy="1378169"/>
            <a:chOff x="4964826" y="3991292"/>
            <a:chExt cx="2130263" cy="1378169"/>
          </a:xfrm>
        </p:grpSpPr>
        <p:sp>
          <p:nvSpPr>
            <p:cNvPr id="1027" name="Freeform 46">
              <a:extLst>
                <a:ext uri="{FF2B5EF4-FFF2-40B4-BE49-F238E27FC236}">
                  <a16:creationId xmlns:a16="http://schemas.microsoft.com/office/drawing/2014/main" id="{B753E709-5CBE-41EE-B060-0064BAA79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4826" y="3991292"/>
              <a:ext cx="2130263" cy="1065802"/>
            </a:xfrm>
            <a:custGeom>
              <a:avLst/>
              <a:gdLst>
                <a:gd name="T0" fmla="*/ 1508 w 3178"/>
                <a:gd name="T1" fmla="*/ 1588 h 1590"/>
                <a:gd name="T2" fmla="*/ 1268 w 3178"/>
                <a:gd name="T3" fmla="*/ 1556 h 1590"/>
                <a:gd name="T4" fmla="*/ 1042 w 3178"/>
                <a:gd name="T5" fmla="*/ 1492 h 1590"/>
                <a:gd name="T6" fmla="*/ 832 w 3178"/>
                <a:gd name="T7" fmla="*/ 1398 h 1590"/>
                <a:gd name="T8" fmla="*/ 638 w 3178"/>
                <a:gd name="T9" fmla="*/ 1274 h 1590"/>
                <a:gd name="T10" fmla="*/ 466 w 3178"/>
                <a:gd name="T11" fmla="*/ 1124 h 1590"/>
                <a:gd name="T12" fmla="*/ 316 w 3178"/>
                <a:gd name="T13" fmla="*/ 950 h 1590"/>
                <a:gd name="T14" fmla="*/ 192 w 3178"/>
                <a:gd name="T15" fmla="*/ 756 h 1590"/>
                <a:gd name="T16" fmla="*/ 96 w 3178"/>
                <a:gd name="T17" fmla="*/ 546 h 1590"/>
                <a:gd name="T18" fmla="*/ 32 w 3178"/>
                <a:gd name="T19" fmla="*/ 320 h 1590"/>
                <a:gd name="T20" fmla="*/ 2 w 3178"/>
                <a:gd name="T21" fmla="*/ 82 h 1590"/>
                <a:gd name="T22" fmla="*/ 180 w 3178"/>
                <a:gd name="T23" fmla="*/ 0 h 1590"/>
                <a:gd name="T24" fmla="*/ 196 w 3178"/>
                <a:gd name="T25" fmla="*/ 214 h 1590"/>
                <a:gd name="T26" fmla="*/ 242 w 3178"/>
                <a:gd name="T27" fmla="*/ 418 h 1590"/>
                <a:gd name="T28" fmla="*/ 318 w 3178"/>
                <a:gd name="T29" fmla="*/ 610 h 1590"/>
                <a:gd name="T30" fmla="*/ 420 w 3178"/>
                <a:gd name="T31" fmla="*/ 788 h 1590"/>
                <a:gd name="T32" fmla="*/ 546 w 3178"/>
                <a:gd name="T33" fmla="*/ 946 h 1590"/>
                <a:gd name="T34" fmla="*/ 692 w 3178"/>
                <a:gd name="T35" fmla="*/ 1088 h 1590"/>
                <a:gd name="T36" fmla="*/ 858 w 3178"/>
                <a:gd name="T37" fmla="*/ 1204 h 1590"/>
                <a:gd name="T38" fmla="*/ 1040 w 3178"/>
                <a:gd name="T39" fmla="*/ 1298 h 1590"/>
                <a:gd name="T40" fmla="*/ 1236 w 3178"/>
                <a:gd name="T41" fmla="*/ 1364 h 1590"/>
                <a:gd name="T42" fmla="*/ 1444 w 3178"/>
                <a:gd name="T43" fmla="*/ 1402 h 1590"/>
                <a:gd name="T44" fmla="*/ 1588 w 3178"/>
                <a:gd name="T45" fmla="*/ 1410 h 1590"/>
                <a:gd name="T46" fmla="*/ 1804 w 3178"/>
                <a:gd name="T47" fmla="*/ 1394 h 1590"/>
                <a:gd name="T48" fmla="*/ 2008 w 3178"/>
                <a:gd name="T49" fmla="*/ 1346 h 1590"/>
                <a:gd name="T50" fmla="*/ 2200 w 3178"/>
                <a:gd name="T51" fmla="*/ 1270 h 1590"/>
                <a:gd name="T52" fmla="*/ 2376 w 3178"/>
                <a:gd name="T53" fmla="*/ 1168 h 1590"/>
                <a:gd name="T54" fmla="*/ 2536 w 3178"/>
                <a:gd name="T55" fmla="*/ 1042 h 1590"/>
                <a:gd name="T56" fmla="*/ 2676 w 3178"/>
                <a:gd name="T57" fmla="*/ 896 h 1590"/>
                <a:gd name="T58" fmla="*/ 2794 w 3178"/>
                <a:gd name="T59" fmla="*/ 730 h 1590"/>
                <a:gd name="T60" fmla="*/ 2888 w 3178"/>
                <a:gd name="T61" fmla="*/ 548 h 1590"/>
                <a:gd name="T62" fmla="*/ 2954 w 3178"/>
                <a:gd name="T63" fmla="*/ 352 h 1590"/>
                <a:gd name="T64" fmla="*/ 2992 w 3178"/>
                <a:gd name="T65" fmla="*/ 144 h 1590"/>
                <a:gd name="T66" fmla="*/ 3178 w 3178"/>
                <a:gd name="T67" fmla="*/ 0 h 1590"/>
                <a:gd name="T68" fmla="*/ 3170 w 3178"/>
                <a:gd name="T69" fmla="*/ 162 h 1590"/>
                <a:gd name="T70" fmla="*/ 3128 w 3178"/>
                <a:gd name="T71" fmla="*/ 396 h 1590"/>
                <a:gd name="T72" fmla="*/ 3054 w 3178"/>
                <a:gd name="T73" fmla="*/ 618 h 1590"/>
                <a:gd name="T74" fmla="*/ 2948 w 3178"/>
                <a:gd name="T75" fmla="*/ 824 h 1590"/>
                <a:gd name="T76" fmla="*/ 2816 w 3178"/>
                <a:gd name="T77" fmla="*/ 1010 h 1590"/>
                <a:gd name="T78" fmla="*/ 2658 w 3178"/>
                <a:gd name="T79" fmla="*/ 1176 h 1590"/>
                <a:gd name="T80" fmla="*/ 2478 w 3178"/>
                <a:gd name="T81" fmla="*/ 1318 h 1590"/>
                <a:gd name="T82" fmla="*/ 2278 w 3178"/>
                <a:gd name="T83" fmla="*/ 1432 h 1590"/>
                <a:gd name="T84" fmla="*/ 2062 w 3178"/>
                <a:gd name="T85" fmla="*/ 1518 h 1590"/>
                <a:gd name="T86" fmla="*/ 1830 w 3178"/>
                <a:gd name="T87" fmla="*/ 1570 h 1590"/>
                <a:gd name="T88" fmla="*/ 1588 w 3178"/>
                <a:gd name="T89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78" h="1590">
                  <a:moveTo>
                    <a:pt x="1588" y="1590"/>
                  </a:moveTo>
                  <a:lnTo>
                    <a:pt x="1588" y="1590"/>
                  </a:lnTo>
                  <a:lnTo>
                    <a:pt x="1508" y="1588"/>
                  </a:lnTo>
                  <a:lnTo>
                    <a:pt x="1426" y="1582"/>
                  </a:lnTo>
                  <a:lnTo>
                    <a:pt x="1348" y="1570"/>
                  </a:lnTo>
                  <a:lnTo>
                    <a:pt x="1268" y="1556"/>
                  </a:lnTo>
                  <a:lnTo>
                    <a:pt x="1192" y="1540"/>
                  </a:lnTo>
                  <a:lnTo>
                    <a:pt x="1116" y="1518"/>
                  </a:lnTo>
                  <a:lnTo>
                    <a:pt x="1042" y="1492"/>
                  </a:lnTo>
                  <a:lnTo>
                    <a:pt x="970" y="1464"/>
                  </a:lnTo>
                  <a:lnTo>
                    <a:pt x="900" y="1432"/>
                  </a:lnTo>
                  <a:lnTo>
                    <a:pt x="832" y="1398"/>
                  </a:lnTo>
                  <a:lnTo>
                    <a:pt x="766" y="1358"/>
                  </a:lnTo>
                  <a:lnTo>
                    <a:pt x="700" y="1318"/>
                  </a:lnTo>
                  <a:lnTo>
                    <a:pt x="638" y="1274"/>
                  </a:lnTo>
                  <a:lnTo>
                    <a:pt x="578" y="1226"/>
                  </a:lnTo>
                  <a:lnTo>
                    <a:pt x="520" y="1176"/>
                  </a:lnTo>
                  <a:lnTo>
                    <a:pt x="466" y="1124"/>
                  </a:lnTo>
                  <a:lnTo>
                    <a:pt x="412" y="1068"/>
                  </a:lnTo>
                  <a:lnTo>
                    <a:pt x="362" y="1010"/>
                  </a:lnTo>
                  <a:lnTo>
                    <a:pt x="316" y="950"/>
                  </a:lnTo>
                  <a:lnTo>
                    <a:pt x="270" y="888"/>
                  </a:lnTo>
                  <a:lnTo>
                    <a:pt x="230" y="824"/>
                  </a:lnTo>
                  <a:lnTo>
                    <a:pt x="192" y="756"/>
                  </a:lnTo>
                  <a:lnTo>
                    <a:pt x="156" y="688"/>
                  </a:lnTo>
                  <a:lnTo>
                    <a:pt x="124" y="618"/>
                  </a:lnTo>
                  <a:lnTo>
                    <a:pt x="96" y="546"/>
                  </a:lnTo>
                  <a:lnTo>
                    <a:pt x="70" y="472"/>
                  </a:lnTo>
                  <a:lnTo>
                    <a:pt x="50" y="396"/>
                  </a:lnTo>
                  <a:lnTo>
                    <a:pt x="32" y="320"/>
                  </a:lnTo>
                  <a:lnTo>
                    <a:pt x="18" y="242"/>
                  </a:lnTo>
                  <a:lnTo>
                    <a:pt x="8" y="162"/>
                  </a:lnTo>
                  <a:lnTo>
                    <a:pt x="2" y="82"/>
                  </a:lnTo>
                  <a:lnTo>
                    <a:pt x="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0" y="72"/>
                  </a:lnTo>
                  <a:lnTo>
                    <a:pt x="186" y="144"/>
                  </a:lnTo>
                  <a:lnTo>
                    <a:pt x="196" y="214"/>
                  </a:lnTo>
                  <a:lnTo>
                    <a:pt x="208" y="284"/>
                  </a:lnTo>
                  <a:lnTo>
                    <a:pt x="224" y="352"/>
                  </a:lnTo>
                  <a:lnTo>
                    <a:pt x="242" y="418"/>
                  </a:lnTo>
                  <a:lnTo>
                    <a:pt x="264" y="484"/>
                  </a:lnTo>
                  <a:lnTo>
                    <a:pt x="290" y="548"/>
                  </a:lnTo>
                  <a:lnTo>
                    <a:pt x="318" y="610"/>
                  </a:lnTo>
                  <a:lnTo>
                    <a:pt x="350" y="670"/>
                  </a:lnTo>
                  <a:lnTo>
                    <a:pt x="384" y="730"/>
                  </a:lnTo>
                  <a:lnTo>
                    <a:pt x="420" y="788"/>
                  </a:lnTo>
                  <a:lnTo>
                    <a:pt x="460" y="842"/>
                  </a:lnTo>
                  <a:lnTo>
                    <a:pt x="502" y="896"/>
                  </a:lnTo>
                  <a:lnTo>
                    <a:pt x="546" y="946"/>
                  </a:lnTo>
                  <a:lnTo>
                    <a:pt x="592" y="996"/>
                  </a:lnTo>
                  <a:lnTo>
                    <a:pt x="642" y="1042"/>
                  </a:lnTo>
                  <a:lnTo>
                    <a:pt x="692" y="1088"/>
                  </a:lnTo>
                  <a:lnTo>
                    <a:pt x="746" y="1128"/>
                  </a:lnTo>
                  <a:lnTo>
                    <a:pt x="802" y="1168"/>
                  </a:lnTo>
                  <a:lnTo>
                    <a:pt x="858" y="1204"/>
                  </a:lnTo>
                  <a:lnTo>
                    <a:pt x="918" y="1238"/>
                  </a:lnTo>
                  <a:lnTo>
                    <a:pt x="978" y="1270"/>
                  </a:lnTo>
                  <a:lnTo>
                    <a:pt x="1040" y="1298"/>
                  </a:lnTo>
                  <a:lnTo>
                    <a:pt x="1104" y="1324"/>
                  </a:lnTo>
                  <a:lnTo>
                    <a:pt x="1170" y="1346"/>
                  </a:lnTo>
                  <a:lnTo>
                    <a:pt x="1236" y="1364"/>
                  </a:lnTo>
                  <a:lnTo>
                    <a:pt x="1306" y="1380"/>
                  </a:lnTo>
                  <a:lnTo>
                    <a:pt x="1374" y="1394"/>
                  </a:lnTo>
                  <a:lnTo>
                    <a:pt x="1444" y="1402"/>
                  </a:lnTo>
                  <a:lnTo>
                    <a:pt x="1516" y="1408"/>
                  </a:lnTo>
                  <a:lnTo>
                    <a:pt x="1588" y="1410"/>
                  </a:lnTo>
                  <a:lnTo>
                    <a:pt x="1588" y="1410"/>
                  </a:lnTo>
                  <a:lnTo>
                    <a:pt x="1662" y="1408"/>
                  </a:lnTo>
                  <a:lnTo>
                    <a:pt x="1732" y="1402"/>
                  </a:lnTo>
                  <a:lnTo>
                    <a:pt x="1804" y="1394"/>
                  </a:lnTo>
                  <a:lnTo>
                    <a:pt x="1872" y="1380"/>
                  </a:lnTo>
                  <a:lnTo>
                    <a:pt x="1940" y="1364"/>
                  </a:lnTo>
                  <a:lnTo>
                    <a:pt x="2008" y="1346"/>
                  </a:lnTo>
                  <a:lnTo>
                    <a:pt x="2074" y="1324"/>
                  </a:lnTo>
                  <a:lnTo>
                    <a:pt x="2138" y="1298"/>
                  </a:lnTo>
                  <a:lnTo>
                    <a:pt x="2200" y="1270"/>
                  </a:lnTo>
                  <a:lnTo>
                    <a:pt x="2260" y="1238"/>
                  </a:lnTo>
                  <a:lnTo>
                    <a:pt x="2320" y="1204"/>
                  </a:lnTo>
                  <a:lnTo>
                    <a:pt x="2376" y="1168"/>
                  </a:lnTo>
                  <a:lnTo>
                    <a:pt x="2432" y="1128"/>
                  </a:lnTo>
                  <a:lnTo>
                    <a:pt x="2486" y="1088"/>
                  </a:lnTo>
                  <a:lnTo>
                    <a:pt x="2536" y="1042"/>
                  </a:lnTo>
                  <a:lnTo>
                    <a:pt x="2586" y="996"/>
                  </a:lnTo>
                  <a:lnTo>
                    <a:pt x="2632" y="946"/>
                  </a:lnTo>
                  <a:lnTo>
                    <a:pt x="2676" y="896"/>
                  </a:lnTo>
                  <a:lnTo>
                    <a:pt x="2718" y="842"/>
                  </a:lnTo>
                  <a:lnTo>
                    <a:pt x="2758" y="788"/>
                  </a:lnTo>
                  <a:lnTo>
                    <a:pt x="2794" y="730"/>
                  </a:lnTo>
                  <a:lnTo>
                    <a:pt x="2828" y="670"/>
                  </a:lnTo>
                  <a:lnTo>
                    <a:pt x="2860" y="610"/>
                  </a:lnTo>
                  <a:lnTo>
                    <a:pt x="2888" y="548"/>
                  </a:lnTo>
                  <a:lnTo>
                    <a:pt x="2912" y="484"/>
                  </a:lnTo>
                  <a:lnTo>
                    <a:pt x="2936" y="418"/>
                  </a:lnTo>
                  <a:lnTo>
                    <a:pt x="2954" y="352"/>
                  </a:lnTo>
                  <a:lnTo>
                    <a:pt x="2970" y="284"/>
                  </a:lnTo>
                  <a:lnTo>
                    <a:pt x="2982" y="214"/>
                  </a:lnTo>
                  <a:lnTo>
                    <a:pt x="2992" y="144"/>
                  </a:lnTo>
                  <a:lnTo>
                    <a:pt x="2996" y="72"/>
                  </a:lnTo>
                  <a:lnTo>
                    <a:pt x="2998" y="0"/>
                  </a:lnTo>
                  <a:lnTo>
                    <a:pt x="3178" y="0"/>
                  </a:lnTo>
                  <a:lnTo>
                    <a:pt x="3178" y="0"/>
                  </a:lnTo>
                  <a:lnTo>
                    <a:pt x="3176" y="82"/>
                  </a:lnTo>
                  <a:lnTo>
                    <a:pt x="3170" y="162"/>
                  </a:lnTo>
                  <a:lnTo>
                    <a:pt x="3160" y="242"/>
                  </a:lnTo>
                  <a:lnTo>
                    <a:pt x="3146" y="320"/>
                  </a:lnTo>
                  <a:lnTo>
                    <a:pt x="3128" y="396"/>
                  </a:lnTo>
                  <a:lnTo>
                    <a:pt x="3106" y="472"/>
                  </a:lnTo>
                  <a:lnTo>
                    <a:pt x="3082" y="546"/>
                  </a:lnTo>
                  <a:lnTo>
                    <a:pt x="3054" y="618"/>
                  </a:lnTo>
                  <a:lnTo>
                    <a:pt x="3022" y="688"/>
                  </a:lnTo>
                  <a:lnTo>
                    <a:pt x="2986" y="756"/>
                  </a:lnTo>
                  <a:lnTo>
                    <a:pt x="2948" y="824"/>
                  </a:lnTo>
                  <a:lnTo>
                    <a:pt x="2906" y="888"/>
                  </a:lnTo>
                  <a:lnTo>
                    <a:pt x="2862" y="950"/>
                  </a:lnTo>
                  <a:lnTo>
                    <a:pt x="2816" y="1010"/>
                  </a:lnTo>
                  <a:lnTo>
                    <a:pt x="2766" y="1068"/>
                  </a:lnTo>
                  <a:lnTo>
                    <a:pt x="2712" y="1124"/>
                  </a:lnTo>
                  <a:lnTo>
                    <a:pt x="2658" y="1176"/>
                  </a:lnTo>
                  <a:lnTo>
                    <a:pt x="2600" y="1226"/>
                  </a:lnTo>
                  <a:lnTo>
                    <a:pt x="2540" y="1274"/>
                  </a:lnTo>
                  <a:lnTo>
                    <a:pt x="2478" y="1318"/>
                  </a:lnTo>
                  <a:lnTo>
                    <a:pt x="2412" y="1358"/>
                  </a:lnTo>
                  <a:lnTo>
                    <a:pt x="2346" y="1398"/>
                  </a:lnTo>
                  <a:lnTo>
                    <a:pt x="2278" y="1432"/>
                  </a:lnTo>
                  <a:lnTo>
                    <a:pt x="2208" y="1464"/>
                  </a:lnTo>
                  <a:lnTo>
                    <a:pt x="2134" y="1492"/>
                  </a:lnTo>
                  <a:lnTo>
                    <a:pt x="2062" y="1518"/>
                  </a:lnTo>
                  <a:lnTo>
                    <a:pt x="1986" y="1540"/>
                  </a:lnTo>
                  <a:lnTo>
                    <a:pt x="1908" y="1556"/>
                  </a:lnTo>
                  <a:lnTo>
                    <a:pt x="1830" y="1570"/>
                  </a:lnTo>
                  <a:lnTo>
                    <a:pt x="1752" y="1582"/>
                  </a:lnTo>
                  <a:lnTo>
                    <a:pt x="1670" y="1588"/>
                  </a:lnTo>
                  <a:lnTo>
                    <a:pt x="1588" y="1590"/>
                  </a:lnTo>
                  <a:lnTo>
                    <a:pt x="1588" y="1590"/>
                  </a:lnTo>
                  <a:close/>
                </a:path>
              </a:pathLst>
            </a:custGeom>
            <a:solidFill>
              <a:srgbClr val="108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34" name="Freeform 52">
              <a:extLst>
                <a:ext uri="{FF2B5EF4-FFF2-40B4-BE49-F238E27FC236}">
                  <a16:creationId xmlns:a16="http://schemas.microsoft.com/office/drawing/2014/main" id="{6895142C-36D7-4D38-8E4A-30151072B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548" y="4622729"/>
              <a:ext cx="745391" cy="746732"/>
            </a:xfrm>
            <a:custGeom>
              <a:avLst/>
              <a:gdLst>
                <a:gd name="T0" fmla="*/ 1112 w 1112"/>
                <a:gd name="T1" fmla="*/ 586 h 1114"/>
                <a:gd name="T2" fmla="*/ 1102 w 1112"/>
                <a:gd name="T3" fmla="*/ 670 h 1114"/>
                <a:gd name="T4" fmla="*/ 1078 w 1112"/>
                <a:gd name="T5" fmla="*/ 748 h 1114"/>
                <a:gd name="T6" fmla="*/ 1046 w 1112"/>
                <a:gd name="T7" fmla="*/ 822 h 1114"/>
                <a:gd name="T8" fmla="*/ 1002 w 1112"/>
                <a:gd name="T9" fmla="*/ 890 h 1114"/>
                <a:gd name="T10" fmla="*/ 950 w 1112"/>
                <a:gd name="T11" fmla="*/ 950 h 1114"/>
                <a:gd name="T12" fmla="*/ 890 w 1112"/>
                <a:gd name="T13" fmla="*/ 1004 h 1114"/>
                <a:gd name="T14" fmla="*/ 822 w 1112"/>
                <a:gd name="T15" fmla="*/ 1046 h 1114"/>
                <a:gd name="T16" fmla="*/ 748 w 1112"/>
                <a:gd name="T17" fmla="*/ 1080 h 1114"/>
                <a:gd name="T18" fmla="*/ 668 w 1112"/>
                <a:gd name="T19" fmla="*/ 1102 h 1114"/>
                <a:gd name="T20" fmla="*/ 584 w 1112"/>
                <a:gd name="T21" fmla="*/ 1114 h 1114"/>
                <a:gd name="T22" fmla="*/ 528 w 1112"/>
                <a:gd name="T23" fmla="*/ 1114 h 1114"/>
                <a:gd name="T24" fmla="*/ 444 w 1112"/>
                <a:gd name="T25" fmla="*/ 1102 h 1114"/>
                <a:gd name="T26" fmla="*/ 364 w 1112"/>
                <a:gd name="T27" fmla="*/ 1080 h 1114"/>
                <a:gd name="T28" fmla="*/ 290 w 1112"/>
                <a:gd name="T29" fmla="*/ 1046 h 1114"/>
                <a:gd name="T30" fmla="*/ 224 w 1112"/>
                <a:gd name="T31" fmla="*/ 1004 h 1114"/>
                <a:gd name="T32" fmla="*/ 162 w 1112"/>
                <a:gd name="T33" fmla="*/ 950 h 1114"/>
                <a:gd name="T34" fmla="*/ 110 w 1112"/>
                <a:gd name="T35" fmla="*/ 890 h 1114"/>
                <a:gd name="T36" fmla="*/ 66 w 1112"/>
                <a:gd name="T37" fmla="*/ 822 h 1114"/>
                <a:gd name="T38" fmla="*/ 34 w 1112"/>
                <a:gd name="T39" fmla="*/ 748 h 1114"/>
                <a:gd name="T40" fmla="*/ 12 w 1112"/>
                <a:gd name="T41" fmla="*/ 670 h 1114"/>
                <a:gd name="T42" fmla="*/ 0 w 1112"/>
                <a:gd name="T43" fmla="*/ 586 h 1114"/>
                <a:gd name="T44" fmla="*/ 0 w 1112"/>
                <a:gd name="T45" fmla="*/ 528 h 1114"/>
                <a:gd name="T46" fmla="*/ 12 w 1112"/>
                <a:gd name="T47" fmla="*/ 446 h 1114"/>
                <a:gd name="T48" fmla="*/ 34 w 1112"/>
                <a:gd name="T49" fmla="*/ 366 h 1114"/>
                <a:gd name="T50" fmla="*/ 66 w 1112"/>
                <a:gd name="T51" fmla="*/ 292 h 1114"/>
                <a:gd name="T52" fmla="*/ 110 w 1112"/>
                <a:gd name="T53" fmla="*/ 224 h 1114"/>
                <a:gd name="T54" fmla="*/ 162 w 1112"/>
                <a:gd name="T55" fmla="*/ 164 h 1114"/>
                <a:gd name="T56" fmla="*/ 224 w 1112"/>
                <a:gd name="T57" fmla="*/ 112 h 1114"/>
                <a:gd name="T58" fmla="*/ 290 w 1112"/>
                <a:gd name="T59" fmla="*/ 68 h 1114"/>
                <a:gd name="T60" fmla="*/ 364 w 1112"/>
                <a:gd name="T61" fmla="*/ 34 h 1114"/>
                <a:gd name="T62" fmla="*/ 444 w 1112"/>
                <a:gd name="T63" fmla="*/ 12 h 1114"/>
                <a:gd name="T64" fmla="*/ 528 w 1112"/>
                <a:gd name="T65" fmla="*/ 2 h 1114"/>
                <a:gd name="T66" fmla="*/ 584 w 1112"/>
                <a:gd name="T67" fmla="*/ 2 h 1114"/>
                <a:gd name="T68" fmla="*/ 668 w 1112"/>
                <a:gd name="T69" fmla="*/ 12 h 1114"/>
                <a:gd name="T70" fmla="*/ 748 w 1112"/>
                <a:gd name="T71" fmla="*/ 34 h 1114"/>
                <a:gd name="T72" fmla="*/ 822 w 1112"/>
                <a:gd name="T73" fmla="*/ 68 h 1114"/>
                <a:gd name="T74" fmla="*/ 890 w 1112"/>
                <a:gd name="T75" fmla="*/ 112 h 1114"/>
                <a:gd name="T76" fmla="*/ 950 w 1112"/>
                <a:gd name="T77" fmla="*/ 164 h 1114"/>
                <a:gd name="T78" fmla="*/ 1002 w 1112"/>
                <a:gd name="T79" fmla="*/ 224 h 1114"/>
                <a:gd name="T80" fmla="*/ 1046 w 1112"/>
                <a:gd name="T81" fmla="*/ 292 h 1114"/>
                <a:gd name="T82" fmla="*/ 1078 w 1112"/>
                <a:gd name="T83" fmla="*/ 366 h 1114"/>
                <a:gd name="T84" fmla="*/ 1102 w 1112"/>
                <a:gd name="T85" fmla="*/ 446 h 1114"/>
                <a:gd name="T86" fmla="*/ 1112 w 1112"/>
                <a:gd name="T87" fmla="*/ 528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2" h="1114">
                  <a:moveTo>
                    <a:pt x="1112" y="558"/>
                  </a:moveTo>
                  <a:lnTo>
                    <a:pt x="1112" y="558"/>
                  </a:lnTo>
                  <a:lnTo>
                    <a:pt x="1112" y="586"/>
                  </a:lnTo>
                  <a:lnTo>
                    <a:pt x="1110" y="614"/>
                  </a:lnTo>
                  <a:lnTo>
                    <a:pt x="1106" y="642"/>
                  </a:lnTo>
                  <a:lnTo>
                    <a:pt x="1102" y="670"/>
                  </a:lnTo>
                  <a:lnTo>
                    <a:pt x="1096" y="696"/>
                  </a:lnTo>
                  <a:lnTo>
                    <a:pt x="1088" y="722"/>
                  </a:lnTo>
                  <a:lnTo>
                    <a:pt x="1078" y="748"/>
                  </a:lnTo>
                  <a:lnTo>
                    <a:pt x="1068" y="774"/>
                  </a:lnTo>
                  <a:lnTo>
                    <a:pt x="1058" y="798"/>
                  </a:lnTo>
                  <a:lnTo>
                    <a:pt x="1046" y="822"/>
                  </a:lnTo>
                  <a:lnTo>
                    <a:pt x="1032" y="846"/>
                  </a:lnTo>
                  <a:lnTo>
                    <a:pt x="1018" y="868"/>
                  </a:lnTo>
                  <a:lnTo>
                    <a:pt x="1002" y="890"/>
                  </a:lnTo>
                  <a:lnTo>
                    <a:pt x="986" y="912"/>
                  </a:lnTo>
                  <a:lnTo>
                    <a:pt x="968" y="932"/>
                  </a:lnTo>
                  <a:lnTo>
                    <a:pt x="950" y="950"/>
                  </a:lnTo>
                  <a:lnTo>
                    <a:pt x="930" y="970"/>
                  </a:lnTo>
                  <a:lnTo>
                    <a:pt x="910" y="986"/>
                  </a:lnTo>
                  <a:lnTo>
                    <a:pt x="890" y="1004"/>
                  </a:lnTo>
                  <a:lnTo>
                    <a:pt x="868" y="1018"/>
                  </a:lnTo>
                  <a:lnTo>
                    <a:pt x="844" y="1034"/>
                  </a:lnTo>
                  <a:lnTo>
                    <a:pt x="822" y="1046"/>
                  </a:lnTo>
                  <a:lnTo>
                    <a:pt x="798" y="1058"/>
                  </a:lnTo>
                  <a:lnTo>
                    <a:pt x="772" y="1070"/>
                  </a:lnTo>
                  <a:lnTo>
                    <a:pt x="748" y="1080"/>
                  </a:lnTo>
                  <a:lnTo>
                    <a:pt x="722" y="1088"/>
                  </a:lnTo>
                  <a:lnTo>
                    <a:pt x="696" y="1096"/>
                  </a:lnTo>
                  <a:lnTo>
                    <a:pt x="668" y="1102"/>
                  </a:lnTo>
                  <a:lnTo>
                    <a:pt x="640" y="1108"/>
                  </a:lnTo>
                  <a:lnTo>
                    <a:pt x="614" y="1110"/>
                  </a:lnTo>
                  <a:lnTo>
                    <a:pt x="584" y="1114"/>
                  </a:lnTo>
                  <a:lnTo>
                    <a:pt x="556" y="1114"/>
                  </a:lnTo>
                  <a:lnTo>
                    <a:pt x="556" y="1114"/>
                  </a:lnTo>
                  <a:lnTo>
                    <a:pt x="528" y="1114"/>
                  </a:lnTo>
                  <a:lnTo>
                    <a:pt x="500" y="1110"/>
                  </a:lnTo>
                  <a:lnTo>
                    <a:pt x="472" y="1108"/>
                  </a:lnTo>
                  <a:lnTo>
                    <a:pt x="444" y="1102"/>
                  </a:lnTo>
                  <a:lnTo>
                    <a:pt x="418" y="1096"/>
                  </a:lnTo>
                  <a:lnTo>
                    <a:pt x="390" y="1088"/>
                  </a:lnTo>
                  <a:lnTo>
                    <a:pt x="364" y="1080"/>
                  </a:lnTo>
                  <a:lnTo>
                    <a:pt x="340" y="1070"/>
                  </a:lnTo>
                  <a:lnTo>
                    <a:pt x="314" y="1058"/>
                  </a:lnTo>
                  <a:lnTo>
                    <a:pt x="290" y="1046"/>
                  </a:lnTo>
                  <a:lnTo>
                    <a:pt x="268" y="1034"/>
                  </a:lnTo>
                  <a:lnTo>
                    <a:pt x="246" y="1018"/>
                  </a:lnTo>
                  <a:lnTo>
                    <a:pt x="224" y="1004"/>
                  </a:lnTo>
                  <a:lnTo>
                    <a:pt x="202" y="986"/>
                  </a:lnTo>
                  <a:lnTo>
                    <a:pt x="182" y="970"/>
                  </a:lnTo>
                  <a:lnTo>
                    <a:pt x="162" y="950"/>
                  </a:lnTo>
                  <a:lnTo>
                    <a:pt x="144" y="932"/>
                  </a:lnTo>
                  <a:lnTo>
                    <a:pt x="126" y="912"/>
                  </a:lnTo>
                  <a:lnTo>
                    <a:pt x="110" y="890"/>
                  </a:lnTo>
                  <a:lnTo>
                    <a:pt x="94" y="868"/>
                  </a:lnTo>
                  <a:lnTo>
                    <a:pt x="80" y="846"/>
                  </a:lnTo>
                  <a:lnTo>
                    <a:pt x="66" y="822"/>
                  </a:lnTo>
                  <a:lnTo>
                    <a:pt x="54" y="798"/>
                  </a:lnTo>
                  <a:lnTo>
                    <a:pt x="44" y="774"/>
                  </a:lnTo>
                  <a:lnTo>
                    <a:pt x="34" y="748"/>
                  </a:lnTo>
                  <a:lnTo>
                    <a:pt x="24" y="722"/>
                  </a:lnTo>
                  <a:lnTo>
                    <a:pt x="18" y="696"/>
                  </a:lnTo>
                  <a:lnTo>
                    <a:pt x="12" y="670"/>
                  </a:lnTo>
                  <a:lnTo>
                    <a:pt x="6" y="642"/>
                  </a:lnTo>
                  <a:lnTo>
                    <a:pt x="2" y="614"/>
                  </a:lnTo>
                  <a:lnTo>
                    <a:pt x="0" y="58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28"/>
                  </a:lnTo>
                  <a:lnTo>
                    <a:pt x="2" y="500"/>
                  </a:lnTo>
                  <a:lnTo>
                    <a:pt x="6" y="472"/>
                  </a:lnTo>
                  <a:lnTo>
                    <a:pt x="12" y="446"/>
                  </a:lnTo>
                  <a:lnTo>
                    <a:pt x="18" y="418"/>
                  </a:lnTo>
                  <a:lnTo>
                    <a:pt x="24" y="392"/>
                  </a:lnTo>
                  <a:lnTo>
                    <a:pt x="34" y="366"/>
                  </a:lnTo>
                  <a:lnTo>
                    <a:pt x="44" y="340"/>
                  </a:lnTo>
                  <a:lnTo>
                    <a:pt x="54" y="316"/>
                  </a:lnTo>
                  <a:lnTo>
                    <a:pt x="66" y="292"/>
                  </a:lnTo>
                  <a:lnTo>
                    <a:pt x="80" y="268"/>
                  </a:lnTo>
                  <a:lnTo>
                    <a:pt x="94" y="246"/>
                  </a:lnTo>
                  <a:lnTo>
                    <a:pt x="110" y="224"/>
                  </a:lnTo>
                  <a:lnTo>
                    <a:pt x="126" y="204"/>
                  </a:lnTo>
                  <a:lnTo>
                    <a:pt x="144" y="184"/>
                  </a:lnTo>
                  <a:lnTo>
                    <a:pt x="162" y="164"/>
                  </a:lnTo>
                  <a:lnTo>
                    <a:pt x="182" y="146"/>
                  </a:lnTo>
                  <a:lnTo>
                    <a:pt x="202" y="128"/>
                  </a:lnTo>
                  <a:lnTo>
                    <a:pt x="224" y="112"/>
                  </a:lnTo>
                  <a:lnTo>
                    <a:pt x="246" y="96"/>
                  </a:lnTo>
                  <a:lnTo>
                    <a:pt x="268" y="82"/>
                  </a:lnTo>
                  <a:lnTo>
                    <a:pt x="290" y="68"/>
                  </a:lnTo>
                  <a:lnTo>
                    <a:pt x="314" y="56"/>
                  </a:lnTo>
                  <a:lnTo>
                    <a:pt x="340" y="44"/>
                  </a:lnTo>
                  <a:lnTo>
                    <a:pt x="364" y="34"/>
                  </a:lnTo>
                  <a:lnTo>
                    <a:pt x="390" y="26"/>
                  </a:lnTo>
                  <a:lnTo>
                    <a:pt x="418" y="18"/>
                  </a:lnTo>
                  <a:lnTo>
                    <a:pt x="444" y="12"/>
                  </a:lnTo>
                  <a:lnTo>
                    <a:pt x="472" y="8"/>
                  </a:lnTo>
                  <a:lnTo>
                    <a:pt x="500" y="4"/>
                  </a:lnTo>
                  <a:lnTo>
                    <a:pt x="528" y="2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84" y="2"/>
                  </a:lnTo>
                  <a:lnTo>
                    <a:pt x="614" y="4"/>
                  </a:lnTo>
                  <a:lnTo>
                    <a:pt x="640" y="8"/>
                  </a:lnTo>
                  <a:lnTo>
                    <a:pt x="668" y="12"/>
                  </a:lnTo>
                  <a:lnTo>
                    <a:pt x="696" y="18"/>
                  </a:lnTo>
                  <a:lnTo>
                    <a:pt x="722" y="26"/>
                  </a:lnTo>
                  <a:lnTo>
                    <a:pt x="748" y="34"/>
                  </a:lnTo>
                  <a:lnTo>
                    <a:pt x="772" y="44"/>
                  </a:lnTo>
                  <a:lnTo>
                    <a:pt x="798" y="56"/>
                  </a:lnTo>
                  <a:lnTo>
                    <a:pt x="822" y="68"/>
                  </a:lnTo>
                  <a:lnTo>
                    <a:pt x="844" y="82"/>
                  </a:lnTo>
                  <a:lnTo>
                    <a:pt x="868" y="96"/>
                  </a:lnTo>
                  <a:lnTo>
                    <a:pt x="890" y="112"/>
                  </a:lnTo>
                  <a:lnTo>
                    <a:pt x="910" y="128"/>
                  </a:lnTo>
                  <a:lnTo>
                    <a:pt x="930" y="146"/>
                  </a:lnTo>
                  <a:lnTo>
                    <a:pt x="950" y="164"/>
                  </a:lnTo>
                  <a:lnTo>
                    <a:pt x="968" y="184"/>
                  </a:lnTo>
                  <a:lnTo>
                    <a:pt x="986" y="204"/>
                  </a:lnTo>
                  <a:lnTo>
                    <a:pt x="1002" y="224"/>
                  </a:lnTo>
                  <a:lnTo>
                    <a:pt x="1018" y="246"/>
                  </a:lnTo>
                  <a:lnTo>
                    <a:pt x="1032" y="268"/>
                  </a:lnTo>
                  <a:lnTo>
                    <a:pt x="1046" y="292"/>
                  </a:lnTo>
                  <a:lnTo>
                    <a:pt x="1058" y="316"/>
                  </a:lnTo>
                  <a:lnTo>
                    <a:pt x="1068" y="340"/>
                  </a:lnTo>
                  <a:lnTo>
                    <a:pt x="1078" y="366"/>
                  </a:lnTo>
                  <a:lnTo>
                    <a:pt x="1088" y="392"/>
                  </a:lnTo>
                  <a:lnTo>
                    <a:pt x="1096" y="418"/>
                  </a:lnTo>
                  <a:lnTo>
                    <a:pt x="1102" y="446"/>
                  </a:lnTo>
                  <a:lnTo>
                    <a:pt x="1106" y="472"/>
                  </a:lnTo>
                  <a:lnTo>
                    <a:pt x="1110" y="500"/>
                  </a:lnTo>
                  <a:lnTo>
                    <a:pt x="1112" y="528"/>
                  </a:lnTo>
                  <a:lnTo>
                    <a:pt x="1112" y="558"/>
                  </a:lnTo>
                  <a:lnTo>
                    <a:pt x="1112" y="558"/>
                  </a:lnTo>
                  <a:close/>
                </a:path>
              </a:pathLst>
            </a:custGeom>
            <a:solidFill>
              <a:srgbClr val="1083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39" name="Rectangle 57">
              <a:extLst>
                <a:ext uri="{FF2B5EF4-FFF2-40B4-BE49-F238E27FC236}">
                  <a16:creationId xmlns:a16="http://schemas.microsoft.com/office/drawing/2014/main" id="{6868BD2C-F533-4123-879C-021FAB4E2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6127" y="4783605"/>
              <a:ext cx="355867" cy="383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86060"/>
              <a:r>
                <a:rPr lang="ko-KR" altLang="ko-KR" sz="2491" b="1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</a:t>
              </a:r>
              <a:endParaRPr lang="ko-KR" altLang="ko-KR" sz="76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917157" y="2474367"/>
            <a:ext cx="2047657" cy="1378840"/>
            <a:chOff x="6974432" y="2474367"/>
            <a:chExt cx="2131604" cy="1378840"/>
          </a:xfrm>
        </p:grpSpPr>
        <p:sp>
          <p:nvSpPr>
            <p:cNvPr id="1025" name="Freeform 44">
              <a:extLst>
                <a:ext uri="{FF2B5EF4-FFF2-40B4-BE49-F238E27FC236}">
                  <a16:creationId xmlns:a16="http://schemas.microsoft.com/office/drawing/2014/main" id="{50F6A3AD-7599-4EC3-BD38-21947BDFD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4432" y="2786734"/>
              <a:ext cx="2131604" cy="1066473"/>
            </a:xfrm>
            <a:custGeom>
              <a:avLst/>
              <a:gdLst>
                <a:gd name="T0" fmla="*/ 3000 w 3180"/>
                <a:gd name="T1" fmla="*/ 1591 h 1591"/>
                <a:gd name="T2" fmla="*/ 2984 w 3180"/>
                <a:gd name="T3" fmla="*/ 1377 h 1591"/>
                <a:gd name="T4" fmla="*/ 2936 w 3180"/>
                <a:gd name="T5" fmla="*/ 1173 h 1591"/>
                <a:gd name="T6" fmla="*/ 2860 w 3180"/>
                <a:gd name="T7" fmla="*/ 981 h 1591"/>
                <a:gd name="T8" fmla="*/ 2758 w 3180"/>
                <a:gd name="T9" fmla="*/ 802 h 1591"/>
                <a:gd name="T10" fmla="*/ 2634 w 3180"/>
                <a:gd name="T11" fmla="*/ 642 h 1591"/>
                <a:gd name="T12" fmla="*/ 2486 w 3180"/>
                <a:gd name="T13" fmla="*/ 502 h 1591"/>
                <a:gd name="T14" fmla="*/ 2320 w 3180"/>
                <a:gd name="T15" fmla="*/ 384 h 1591"/>
                <a:gd name="T16" fmla="*/ 2138 w 3180"/>
                <a:gd name="T17" fmla="*/ 292 h 1591"/>
                <a:gd name="T18" fmla="*/ 1942 w 3180"/>
                <a:gd name="T19" fmla="*/ 224 h 1591"/>
                <a:gd name="T20" fmla="*/ 1734 w 3180"/>
                <a:gd name="T21" fmla="*/ 188 h 1591"/>
                <a:gd name="T22" fmla="*/ 1590 w 3180"/>
                <a:gd name="T23" fmla="*/ 180 h 1591"/>
                <a:gd name="T24" fmla="*/ 1376 w 3180"/>
                <a:gd name="T25" fmla="*/ 196 h 1591"/>
                <a:gd name="T26" fmla="*/ 1172 w 3180"/>
                <a:gd name="T27" fmla="*/ 244 h 1591"/>
                <a:gd name="T28" fmla="*/ 980 w 3180"/>
                <a:gd name="T29" fmla="*/ 320 h 1591"/>
                <a:gd name="T30" fmla="*/ 802 w 3180"/>
                <a:gd name="T31" fmla="*/ 422 h 1591"/>
                <a:gd name="T32" fmla="*/ 642 w 3180"/>
                <a:gd name="T33" fmla="*/ 546 h 1591"/>
                <a:gd name="T34" fmla="*/ 502 w 3180"/>
                <a:gd name="T35" fmla="*/ 694 h 1591"/>
                <a:gd name="T36" fmla="*/ 384 w 3180"/>
                <a:gd name="T37" fmla="*/ 860 h 1591"/>
                <a:gd name="T38" fmla="*/ 292 w 3180"/>
                <a:gd name="T39" fmla="*/ 1043 h 1591"/>
                <a:gd name="T40" fmla="*/ 226 w 3180"/>
                <a:gd name="T41" fmla="*/ 1239 h 1591"/>
                <a:gd name="T42" fmla="*/ 188 w 3180"/>
                <a:gd name="T43" fmla="*/ 1447 h 1591"/>
                <a:gd name="T44" fmla="*/ 0 w 3180"/>
                <a:gd name="T45" fmla="*/ 1591 h 1591"/>
                <a:gd name="T46" fmla="*/ 8 w 3180"/>
                <a:gd name="T47" fmla="*/ 1429 h 1591"/>
                <a:gd name="T48" fmla="*/ 50 w 3180"/>
                <a:gd name="T49" fmla="*/ 1195 h 1591"/>
                <a:gd name="T50" fmla="*/ 126 w 3180"/>
                <a:gd name="T51" fmla="*/ 973 h 1591"/>
                <a:gd name="T52" fmla="*/ 232 w 3180"/>
                <a:gd name="T53" fmla="*/ 766 h 1591"/>
                <a:gd name="T54" fmla="*/ 364 w 3180"/>
                <a:gd name="T55" fmla="*/ 580 h 1591"/>
                <a:gd name="T56" fmla="*/ 522 w 3180"/>
                <a:gd name="T57" fmla="*/ 414 h 1591"/>
                <a:gd name="T58" fmla="*/ 702 w 3180"/>
                <a:gd name="T59" fmla="*/ 272 h 1591"/>
                <a:gd name="T60" fmla="*/ 902 w 3180"/>
                <a:gd name="T61" fmla="*/ 158 h 1591"/>
                <a:gd name="T62" fmla="*/ 1118 w 3180"/>
                <a:gd name="T63" fmla="*/ 72 h 1591"/>
                <a:gd name="T64" fmla="*/ 1348 w 3180"/>
                <a:gd name="T65" fmla="*/ 18 h 1591"/>
                <a:gd name="T66" fmla="*/ 1590 w 3180"/>
                <a:gd name="T67" fmla="*/ 0 h 1591"/>
                <a:gd name="T68" fmla="*/ 1752 w 3180"/>
                <a:gd name="T69" fmla="*/ 8 h 1591"/>
                <a:gd name="T70" fmla="*/ 1988 w 3180"/>
                <a:gd name="T71" fmla="*/ 50 h 1591"/>
                <a:gd name="T72" fmla="*/ 2208 w 3180"/>
                <a:gd name="T73" fmla="*/ 126 h 1591"/>
                <a:gd name="T74" fmla="*/ 2414 w 3180"/>
                <a:gd name="T75" fmla="*/ 230 h 1591"/>
                <a:gd name="T76" fmla="*/ 2600 w 3180"/>
                <a:gd name="T77" fmla="*/ 364 h 1591"/>
                <a:gd name="T78" fmla="*/ 2766 w 3180"/>
                <a:gd name="T79" fmla="*/ 522 h 1591"/>
                <a:gd name="T80" fmla="*/ 2908 w 3180"/>
                <a:gd name="T81" fmla="*/ 702 h 1591"/>
                <a:gd name="T82" fmla="*/ 3024 w 3180"/>
                <a:gd name="T83" fmla="*/ 902 h 1591"/>
                <a:gd name="T84" fmla="*/ 3108 w 3180"/>
                <a:gd name="T85" fmla="*/ 1119 h 1591"/>
                <a:gd name="T86" fmla="*/ 3162 w 3180"/>
                <a:gd name="T87" fmla="*/ 1349 h 1591"/>
                <a:gd name="T88" fmla="*/ 3180 w 3180"/>
                <a:gd name="T89" fmla="*/ 1591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80" h="1591">
                  <a:moveTo>
                    <a:pt x="3180" y="1591"/>
                  </a:moveTo>
                  <a:lnTo>
                    <a:pt x="3000" y="1591"/>
                  </a:lnTo>
                  <a:lnTo>
                    <a:pt x="3000" y="1591"/>
                  </a:lnTo>
                  <a:lnTo>
                    <a:pt x="2998" y="1519"/>
                  </a:lnTo>
                  <a:lnTo>
                    <a:pt x="2992" y="1447"/>
                  </a:lnTo>
                  <a:lnTo>
                    <a:pt x="2984" y="1377"/>
                  </a:lnTo>
                  <a:lnTo>
                    <a:pt x="2972" y="1307"/>
                  </a:lnTo>
                  <a:lnTo>
                    <a:pt x="2956" y="1239"/>
                  </a:lnTo>
                  <a:lnTo>
                    <a:pt x="2936" y="1173"/>
                  </a:lnTo>
                  <a:lnTo>
                    <a:pt x="2914" y="1107"/>
                  </a:lnTo>
                  <a:lnTo>
                    <a:pt x="2890" y="1043"/>
                  </a:lnTo>
                  <a:lnTo>
                    <a:pt x="2860" y="981"/>
                  </a:lnTo>
                  <a:lnTo>
                    <a:pt x="2830" y="918"/>
                  </a:lnTo>
                  <a:lnTo>
                    <a:pt x="2796" y="860"/>
                  </a:lnTo>
                  <a:lnTo>
                    <a:pt x="2758" y="802"/>
                  </a:lnTo>
                  <a:lnTo>
                    <a:pt x="2720" y="746"/>
                  </a:lnTo>
                  <a:lnTo>
                    <a:pt x="2678" y="694"/>
                  </a:lnTo>
                  <a:lnTo>
                    <a:pt x="2634" y="642"/>
                  </a:lnTo>
                  <a:lnTo>
                    <a:pt x="2586" y="594"/>
                  </a:lnTo>
                  <a:lnTo>
                    <a:pt x="2538" y="546"/>
                  </a:lnTo>
                  <a:lnTo>
                    <a:pt x="2486" y="502"/>
                  </a:lnTo>
                  <a:lnTo>
                    <a:pt x="2434" y="460"/>
                  </a:lnTo>
                  <a:lnTo>
                    <a:pt x="2378" y="422"/>
                  </a:lnTo>
                  <a:lnTo>
                    <a:pt x="2320" y="384"/>
                  </a:lnTo>
                  <a:lnTo>
                    <a:pt x="2262" y="350"/>
                  </a:lnTo>
                  <a:lnTo>
                    <a:pt x="2200" y="320"/>
                  </a:lnTo>
                  <a:lnTo>
                    <a:pt x="2138" y="292"/>
                  </a:lnTo>
                  <a:lnTo>
                    <a:pt x="2074" y="266"/>
                  </a:lnTo>
                  <a:lnTo>
                    <a:pt x="2010" y="244"/>
                  </a:lnTo>
                  <a:lnTo>
                    <a:pt x="1942" y="224"/>
                  </a:lnTo>
                  <a:lnTo>
                    <a:pt x="1874" y="208"/>
                  </a:lnTo>
                  <a:lnTo>
                    <a:pt x="1804" y="196"/>
                  </a:lnTo>
                  <a:lnTo>
                    <a:pt x="1734" y="188"/>
                  </a:lnTo>
                  <a:lnTo>
                    <a:pt x="1662" y="182"/>
                  </a:lnTo>
                  <a:lnTo>
                    <a:pt x="1590" y="180"/>
                  </a:lnTo>
                  <a:lnTo>
                    <a:pt x="1590" y="180"/>
                  </a:lnTo>
                  <a:lnTo>
                    <a:pt x="1518" y="182"/>
                  </a:lnTo>
                  <a:lnTo>
                    <a:pt x="1446" y="188"/>
                  </a:lnTo>
                  <a:lnTo>
                    <a:pt x="1376" y="196"/>
                  </a:lnTo>
                  <a:lnTo>
                    <a:pt x="1306" y="208"/>
                  </a:lnTo>
                  <a:lnTo>
                    <a:pt x="1238" y="224"/>
                  </a:lnTo>
                  <a:lnTo>
                    <a:pt x="1172" y="244"/>
                  </a:lnTo>
                  <a:lnTo>
                    <a:pt x="1106" y="266"/>
                  </a:lnTo>
                  <a:lnTo>
                    <a:pt x="1042" y="292"/>
                  </a:lnTo>
                  <a:lnTo>
                    <a:pt x="980" y="320"/>
                  </a:lnTo>
                  <a:lnTo>
                    <a:pt x="918" y="350"/>
                  </a:lnTo>
                  <a:lnTo>
                    <a:pt x="860" y="384"/>
                  </a:lnTo>
                  <a:lnTo>
                    <a:pt x="802" y="422"/>
                  </a:lnTo>
                  <a:lnTo>
                    <a:pt x="748" y="460"/>
                  </a:lnTo>
                  <a:lnTo>
                    <a:pt x="694" y="502"/>
                  </a:lnTo>
                  <a:lnTo>
                    <a:pt x="642" y="546"/>
                  </a:lnTo>
                  <a:lnTo>
                    <a:pt x="594" y="594"/>
                  </a:lnTo>
                  <a:lnTo>
                    <a:pt x="548" y="642"/>
                  </a:lnTo>
                  <a:lnTo>
                    <a:pt x="502" y="694"/>
                  </a:lnTo>
                  <a:lnTo>
                    <a:pt x="460" y="746"/>
                  </a:lnTo>
                  <a:lnTo>
                    <a:pt x="422" y="802"/>
                  </a:lnTo>
                  <a:lnTo>
                    <a:pt x="384" y="860"/>
                  </a:lnTo>
                  <a:lnTo>
                    <a:pt x="350" y="918"/>
                  </a:lnTo>
                  <a:lnTo>
                    <a:pt x="320" y="981"/>
                  </a:lnTo>
                  <a:lnTo>
                    <a:pt x="292" y="1043"/>
                  </a:lnTo>
                  <a:lnTo>
                    <a:pt x="266" y="1107"/>
                  </a:lnTo>
                  <a:lnTo>
                    <a:pt x="244" y="1173"/>
                  </a:lnTo>
                  <a:lnTo>
                    <a:pt x="226" y="1239"/>
                  </a:lnTo>
                  <a:lnTo>
                    <a:pt x="210" y="1307"/>
                  </a:lnTo>
                  <a:lnTo>
                    <a:pt x="196" y="1377"/>
                  </a:lnTo>
                  <a:lnTo>
                    <a:pt x="188" y="1447"/>
                  </a:lnTo>
                  <a:lnTo>
                    <a:pt x="182" y="1519"/>
                  </a:lnTo>
                  <a:lnTo>
                    <a:pt x="180" y="1591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2" y="1509"/>
                  </a:lnTo>
                  <a:lnTo>
                    <a:pt x="8" y="1429"/>
                  </a:lnTo>
                  <a:lnTo>
                    <a:pt x="18" y="1349"/>
                  </a:lnTo>
                  <a:lnTo>
                    <a:pt x="32" y="1271"/>
                  </a:lnTo>
                  <a:lnTo>
                    <a:pt x="50" y="1195"/>
                  </a:lnTo>
                  <a:lnTo>
                    <a:pt x="72" y="1119"/>
                  </a:lnTo>
                  <a:lnTo>
                    <a:pt x="98" y="1045"/>
                  </a:lnTo>
                  <a:lnTo>
                    <a:pt x="126" y="973"/>
                  </a:lnTo>
                  <a:lnTo>
                    <a:pt x="158" y="902"/>
                  </a:lnTo>
                  <a:lnTo>
                    <a:pt x="192" y="832"/>
                  </a:lnTo>
                  <a:lnTo>
                    <a:pt x="232" y="766"/>
                  </a:lnTo>
                  <a:lnTo>
                    <a:pt x="272" y="702"/>
                  </a:lnTo>
                  <a:lnTo>
                    <a:pt x="316" y="640"/>
                  </a:lnTo>
                  <a:lnTo>
                    <a:pt x="364" y="580"/>
                  </a:lnTo>
                  <a:lnTo>
                    <a:pt x="414" y="522"/>
                  </a:lnTo>
                  <a:lnTo>
                    <a:pt x="466" y="466"/>
                  </a:lnTo>
                  <a:lnTo>
                    <a:pt x="522" y="414"/>
                  </a:lnTo>
                  <a:lnTo>
                    <a:pt x="580" y="364"/>
                  </a:lnTo>
                  <a:lnTo>
                    <a:pt x="640" y="316"/>
                  </a:lnTo>
                  <a:lnTo>
                    <a:pt x="702" y="272"/>
                  </a:lnTo>
                  <a:lnTo>
                    <a:pt x="766" y="230"/>
                  </a:lnTo>
                  <a:lnTo>
                    <a:pt x="834" y="192"/>
                  </a:lnTo>
                  <a:lnTo>
                    <a:pt x="902" y="158"/>
                  </a:lnTo>
                  <a:lnTo>
                    <a:pt x="972" y="126"/>
                  </a:lnTo>
                  <a:lnTo>
                    <a:pt x="1044" y="96"/>
                  </a:lnTo>
                  <a:lnTo>
                    <a:pt x="1118" y="72"/>
                  </a:lnTo>
                  <a:lnTo>
                    <a:pt x="1194" y="50"/>
                  </a:lnTo>
                  <a:lnTo>
                    <a:pt x="1270" y="32"/>
                  </a:lnTo>
                  <a:lnTo>
                    <a:pt x="1348" y="18"/>
                  </a:lnTo>
                  <a:lnTo>
                    <a:pt x="1428" y="8"/>
                  </a:lnTo>
                  <a:lnTo>
                    <a:pt x="1508" y="2"/>
                  </a:lnTo>
                  <a:lnTo>
                    <a:pt x="1590" y="0"/>
                  </a:lnTo>
                  <a:lnTo>
                    <a:pt x="1590" y="0"/>
                  </a:lnTo>
                  <a:lnTo>
                    <a:pt x="1672" y="2"/>
                  </a:lnTo>
                  <a:lnTo>
                    <a:pt x="1752" y="8"/>
                  </a:lnTo>
                  <a:lnTo>
                    <a:pt x="1832" y="18"/>
                  </a:lnTo>
                  <a:lnTo>
                    <a:pt x="1910" y="32"/>
                  </a:lnTo>
                  <a:lnTo>
                    <a:pt x="1988" y="50"/>
                  </a:lnTo>
                  <a:lnTo>
                    <a:pt x="2062" y="72"/>
                  </a:lnTo>
                  <a:lnTo>
                    <a:pt x="2136" y="96"/>
                  </a:lnTo>
                  <a:lnTo>
                    <a:pt x="2208" y="126"/>
                  </a:lnTo>
                  <a:lnTo>
                    <a:pt x="2278" y="158"/>
                  </a:lnTo>
                  <a:lnTo>
                    <a:pt x="2348" y="192"/>
                  </a:lnTo>
                  <a:lnTo>
                    <a:pt x="2414" y="230"/>
                  </a:lnTo>
                  <a:lnTo>
                    <a:pt x="2478" y="272"/>
                  </a:lnTo>
                  <a:lnTo>
                    <a:pt x="2540" y="316"/>
                  </a:lnTo>
                  <a:lnTo>
                    <a:pt x="2600" y="364"/>
                  </a:lnTo>
                  <a:lnTo>
                    <a:pt x="2658" y="414"/>
                  </a:lnTo>
                  <a:lnTo>
                    <a:pt x="2714" y="466"/>
                  </a:lnTo>
                  <a:lnTo>
                    <a:pt x="2766" y="522"/>
                  </a:lnTo>
                  <a:lnTo>
                    <a:pt x="2816" y="580"/>
                  </a:lnTo>
                  <a:lnTo>
                    <a:pt x="2864" y="640"/>
                  </a:lnTo>
                  <a:lnTo>
                    <a:pt x="2908" y="702"/>
                  </a:lnTo>
                  <a:lnTo>
                    <a:pt x="2950" y="766"/>
                  </a:lnTo>
                  <a:lnTo>
                    <a:pt x="2988" y="832"/>
                  </a:lnTo>
                  <a:lnTo>
                    <a:pt x="3024" y="902"/>
                  </a:lnTo>
                  <a:lnTo>
                    <a:pt x="3054" y="973"/>
                  </a:lnTo>
                  <a:lnTo>
                    <a:pt x="3084" y="1045"/>
                  </a:lnTo>
                  <a:lnTo>
                    <a:pt x="3108" y="1119"/>
                  </a:lnTo>
                  <a:lnTo>
                    <a:pt x="3130" y="1195"/>
                  </a:lnTo>
                  <a:lnTo>
                    <a:pt x="3148" y="1271"/>
                  </a:lnTo>
                  <a:lnTo>
                    <a:pt x="3162" y="1349"/>
                  </a:lnTo>
                  <a:lnTo>
                    <a:pt x="3172" y="1429"/>
                  </a:lnTo>
                  <a:lnTo>
                    <a:pt x="3178" y="1509"/>
                  </a:lnTo>
                  <a:lnTo>
                    <a:pt x="3180" y="1591"/>
                  </a:lnTo>
                  <a:lnTo>
                    <a:pt x="3180" y="1591"/>
                  </a:lnTo>
                  <a:close/>
                </a:path>
              </a:pathLst>
            </a:custGeom>
            <a:solidFill>
              <a:srgbClr val="445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35" name="Freeform 53">
              <a:extLst>
                <a:ext uri="{FF2B5EF4-FFF2-40B4-BE49-F238E27FC236}">
                  <a16:creationId xmlns:a16="http://schemas.microsoft.com/office/drawing/2014/main" id="{AF3DBF27-0DCE-439C-93B4-DC690B132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83" y="2474367"/>
              <a:ext cx="746732" cy="745391"/>
            </a:xfrm>
            <a:custGeom>
              <a:avLst/>
              <a:gdLst>
                <a:gd name="T0" fmla="*/ 1112 w 1114"/>
                <a:gd name="T1" fmla="*/ 584 h 1112"/>
                <a:gd name="T2" fmla="*/ 1102 w 1114"/>
                <a:gd name="T3" fmla="*/ 668 h 1112"/>
                <a:gd name="T4" fmla="*/ 1080 w 1114"/>
                <a:gd name="T5" fmla="*/ 748 h 1112"/>
                <a:gd name="T6" fmla="*/ 1046 w 1114"/>
                <a:gd name="T7" fmla="*/ 822 h 1112"/>
                <a:gd name="T8" fmla="*/ 1002 w 1114"/>
                <a:gd name="T9" fmla="*/ 890 h 1112"/>
                <a:gd name="T10" fmla="*/ 950 w 1114"/>
                <a:gd name="T11" fmla="*/ 950 h 1112"/>
                <a:gd name="T12" fmla="*/ 890 w 1114"/>
                <a:gd name="T13" fmla="*/ 1002 h 1112"/>
                <a:gd name="T14" fmla="*/ 822 w 1114"/>
                <a:gd name="T15" fmla="*/ 1046 h 1112"/>
                <a:gd name="T16" fmla="*/ 748 w 1114"/>
                <a:gd name="T17" fmla="*/ 1078 h 1112"/>
                <a:gd name="T18" fmla="*/ 670 w 1114"/>
                <a:gd name="T19" fmla="*/ 1102 h 1112"/>
                <a:gd name="T20" fmla="*/ 586 w 1114"/>
                <a:gd name="T21" fmla="*/ 1112 h 1112"/>
                <a:gd name="T22" fmla="*/ 528 w 1114"/>
                <a:gd name="T23" fmla="*/ 1112 h 1112"/>
                <a:gd name="T24" fmla="*/ 444 w 1114"/>
                <a:gd name="T25" fmla="*/ 1102 h 1112"/>
                <a:gd name="T26" fmla="*/ 366 w 1114"/>
                <a:gd name="T27" fmla="*/ 1078 h 1112"/>
                <a:gd name="T28" fmla="*/ 292 w 1114"/>
                <a:gd name="T29" fmla="*/ 1046 h 1112"/>
                <a:gd name="T30" fmla="*/ 224 w 1114"/>
                <a:gd name="T31" fmla="*/ 1002 h 1112"/>
                <a:gd name="T32" fmla="*/ 164 w 1114"/>
                <a:gd name="T33" fmla="*/ 950 h 1112"/>
                <a:gd name="T34" fmla="*/ 110 w 1114"/>
                <a:gd name="T35" fmla="*/ 890 h 1112"/>
                <a:gd name="T36" fmla="*/ 68 w 1114"/>
                <a:gd name="T37" fmla="*/ 822 h 1112"/>
                <a:gd name="T38" fmla="*/ 34 w 1114"/>
                <a:gd name="T39" fmla="*/ 748 h 1112"/>
                <a:gd name="T40" fmla="*/ 12 w 1114"/>
                <a:gd name="T41" fmla="*/ 668 h 1112"/>
                <a:gd name="T42" fmla="*/ 2 w 1114"/>
                <a:gd name="T43" fmla="*/ 584 h 1112"/>
                <a:gd name="T44" fmla="*/ 2 w 1114"/>
                <a:gd name="T45" fmla="*/ 528 h 1112"/>
                <a:gd name="T46" fmla="*/ 12 w 1114"/>
                <a:gd name="T47" fmla="*/ 444 h 1112"/>
                <a:gd name="T48" fmla="*/ 34 w 1114"/>
                <a:gd name="T49" fmla="*/ 364 h 1112"/>
                <a:gd name="T50" fmla="*/ 68 w 1114"/>
                <a:gd name="T51" fmla="*/ 290 h 1112"/>
                <a:gd name="T52" fmla="*/ 110 w 1114"/>
                <a:gd name="T53" fmla="*/ 224 h 1112"/>
                <a:gd name="T54" fmla="*/ 164 w 1114"/>
                <a:gd name="T55" fmla="*/ 162 h 1112"/>
                <a:gd name="T56" fmla="*/ 224 w 1114"/>
                <a:gd name="T57" fmla="*/ 110 h 1112"/>
                <a:gd name="T58" fmla="*/ 292 w 1114"/>
                <a:gd name="T59" fmla="*/ 66 h 1112"/>
                <a:gd name="T60" fmla="*/ 366 w 1114"/>
                <a:gd name="T61" fmla="*/ 34 h 1112"/>
                <a:gd name="T62" fmla="*/ 444 w 1114"/>
                <a:gd name="T63" fmla="*/ 10 h 1112"/>
                <a:gd name="T64" fmla="*/ 528 w 1114"/>
                <a:gd name="T65" fmla="*/ 0 h 1112"/>
                <a:gd name="T66" fmla="*/ 586 w 1114"/>
                <a:gd name="T67" fmla="*/ 0 h 1112"/>
                <a:gd name="T68" fmla="*/ 670 w 1114"/>
                <a:gd name="T69" fmla="*/ 10 h 1112"/>
                <a:gd name="T70" fmla="*/ 748 w 1114"/>
                <a:gd name="T71" fmla="*/ 34 h 1112"/>
                <a:gd name="T72" fmla="*/ 822 w 1114"/>
                <a:gd name="T73" fmla="*/ 66 h 1112"/>
                <a:gd name="T74" fmla="*/ 890 w 1114"/>
                <a:gd name="T75" fmla="*/ 110 h 1112"/>
                <a:gd name="T76" fmla="*/ 950 w 1114"/>
                <a:gd name="T77" fmla="*/ 162 h 1112"/>
                <a:gd name="T78" fmla="*/ 1002 w 1114"/>
                <a:gd name="T79" fmla="*/ 224 h 1112"/>
                <a:gd name="T80" fmla="*/ 1046 w 1114"/>
                <a:gd name="T81" fmla="*/ 290 h 1112"/>
                <a:gd name="T82" fmla="*/ 1080 w 1114"/>
                <a:gd name="T83" fmla="*/ 364 h 1112"/>
                <a:gd name="T84" fmla="*/ 1102 w 1114"/>
                <a:gd name="T85" fmla="*/ 444 h 1112"/>
                <a:gd name="T86" fmla="*/ 1112 w 1114"/>
                <a:gd name="T87" fmla="*/ 528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4" h="1112">
                  <a:moveTo>
                    <a:pt x="1114" y="556"/>
                  </a:moveTo>
                  <a:lnTo>
                    <a:pt x="1114" y="556"/>
                  </a:lnTo>
                  <a:lnTo>
                    <a:pt x="1112" y="584"/>
                  </a:lnTo>
                  <a:lnTo>
                    <a:pt x="1110" y="614"/>
                  </a:lnTo>
                  <a:lnTo>
                    <a:pt x="1106" y="640"/>
                  </a:lnTo>
                  <a:lnTo>
                    <a:pt x="1102" y="668"/>
                  </a:lnTo>
                  <a:lnTo>
                    <a:pt x="1096" y="696"/>
                  </a:lnTo>
                  <a:lnTo>
                    <a:pt x="1088" y="722"/>
                  </a:lnTo>
                  <a:lnTo>
                    <a:pt x="1080" y="748"/>
                  </a:lnTo>
                  <a:lnTo>
                    <a:pt x="1070" y="772"/>
                  </a:lnTo>
                  <a:lnTo>
                    <a:pt x="1058" y="798"/>
                  </a:lnTo>
                  <a:lnTo>
                    <a:pt x="1046" y="822"/>
                  </a:lnTo>
                  <a:lnTo>
                    <a:pt x="1032" y="844"/>
                  </a:lnTo>
                  <a:lnTo>
                    <a:pt x="1018" y="868"/>
                  </a:lnTo>
                  <a:lnTo>
                    <a:pt x="1002" y="890"/>
                  </a:lnTo>
                  <a:lnTo>
                    <a:pt x="986" y="910"/>
                  </a:lnTo>
                  <a:lnTo>
                    <a:pt x="968" y="930"/>
                  </a:lnTo>
                  <a:lnTo>
                    <a:pt x="950" y="950"/>
                  </a:lnTo>
                  <a:lnTo>
                    <a:pt x="932" y="968"/>
                  </a:lnTo>
                  <a:lnTo>
                    <a:pt x="910" y="986"/>
                  </a:lnTo>
                  <a:lnTo>
                    <a:pt x="890" y="1002"/>
                  </a:lnTo>
                  <a:lnTo>
                    <a:pt x="868" y="1018"/>
                  </a:lnTo>
                  <a:lnTo>
                    <a:pt x="846" y="1032"/>
                  </a:lnTo>
                  <a:lnTo>
                    <a:pt x="822" y="1046"/>
                  </a:lnTo>
                  <a:lnTo>
                    <a:pt x="798" y="1058"/>
                  </a:lnTo>
                  <a:lnTo>
                    <a:pt x="774" y="1068"/>
                  </a:lnTo>
                  <a:lnTo>
                    <a:pt x="748" y="1078"/>
                  </a:lnTo>
                  <a:lnTo>
                    <a:pt x="722" y="1088"/>
                  </a:lnTo>
                  <a:lnTo>
                    <a:pt x="696" y="1096"/>
                  </a:lnTo>
                  <a:lnTo>
                    <a:pt x="670" y="1102"/>
                  </a:lnTo>
                  <a:lnTo>
                    <a:pt x="642" y="1106"/>
                  </a:lnTo>
                  <a:lnTo>
                    <a:pt x="614" y="1110"/>
                  </a:lnTo>
                  <a:lnTo>
                    <a:pt x="586" y="1112"/>
                  </a:lnTo>
                  <a:lnTo>
                    <a:pt x="556" y="1112"/>
                  </a:lnTo>
                  <a:lnTo>
                    <a:pt x="556" y="1112"/>
                  </a:lnTo>
                  <a:lnTo>
                    <a:pt x="528" y="1112"/>
                  </a:lnTo>
                  <a:lnTo>
                    <a:pt x="500" y="1110"/>
                  </a:lnTo>
                  <a:lnTo>
                    <a:pt x="472" y="1106"/>
                  </a:lnTo>
                  <a:lnTo>
                    <a:pt x="444" y="1102"/>
                  </a:lnTo>
                  <a:lnTo>
                    <a:pt x="418" y="1096"/>
                  </a:lnTo>
                  <a:lnTo>
                    <a:pt x="392" y="1088"/>
                  </a:lnTo>
                  <a:lnTo>
                    <a:pt x="366" y="1078"/>
                  </a:lnTo>
                  <a:lnTo>
                    <a:pt x="340" y="1068"/>
                  </a:lnTo>
                  <a:lnTo>
                    <a:pt x="316" y="1058"/>
                  </a:lnTo>
                  <a:lnTo>
                    <a:pt x="292" y="1046"/>
                  </a:lnTo>
                  <a:lnTo>
                    <a:pt x="268" y="1032"/>
                  </a:lnTo>
                  <a:lnTo>
                    <a:pt x="246" y="1018"/>
                  </a:lnTo>
                  <a:lnTo>
                    <a:pt x="224" y="1002"/>
                  </a:lnTo>
                  <a:lnTo>
                    <a:pt x="202" y="986"/>
                  </a:lnTo>
                  <a:lnTo>
                    <a:pt x="182" y="968"/>
                  </a:lnTo>
                  <a:lnTo>
                    <a:pt x="164" y="950"/>
                  </a:lnTo>
                  <a:lnTo>
                    <a:pt x="144" y="930"/>
                  </a:lnTo>
                  <a:lnTo>
                    <a:pt x="128" y="910"/>
                  </a:lnTo>
                  <a:lnTo>
                    <a:pt x="110" y="890"/>
                  </a:lnTo>
                  <a:lnTo>
                    <a:pt x="96" y="868"/>
                  </a:lnTo>
                  <a:lnTo>
                    <a:pt x="80" y="844"/>
                  </a:lnTo>
                  <a:lnTo>
                    <a:pt x="68" y="822"/>
                  </a:lnTo>
                  <a:lnTo>
                    <a:pt x="56" y="798"/>
                  </a:lnTo>
                  <a:lnTo>
                    <a:pt x="44" y="772"/>
                  </a:lnTo>
                  <a:lnTo>
                    <a:pt x="34" y="748"/>
                  </a:lnTo>
                  <a:lnTo>
                    <a:pt x="26" y="722"/>
                  </a:lnTo>
                  <a:lnTo>
                    <a:pt x="18" y="696"/>
                  </a:lnTo>
                  <a:lnTo>
                    <a:pt x="12" y="668"/>
                  </a:lnTo>
                  <a:lnTo>
                    <a:pt x="6" y="640"/>
                  </a:lnTo>
                  <a:lnTo>
                    <a:pt x="4" y="614"/>
                  </a:lnTo>
                  <a:lnTo>
                    <a:pt x="2" y="584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2" y="528"/>
                  </a:lnTo>
                  <a:lnTo>
                    <a:pt x="4" y="500"/>
                  </a:lnTo>
                  <a:lnTo>
                    <a:pt x="6" y="472"/>
                  </a:lnTo>
                  <a:lnTo>
                    <a:pt x="12" y="444"/>
                  </a:lnTo>
                  <a:lnTo>
                    <a:pt x="18" y="418"/>
                  </a:lnTo>
                  <a:lnTo>
                    <a:pt x="26" y="390"/>
                  </a:lnTo>
                  <a:lnTo>
                    <a:pt x="34" y="364"/>
                  </a:lnTo>
                  <a:lnTo>
                    <a:pt x="44" y="340"/>
                  </a:lnTo>
                  <a:lnTo>
                    <a:pt x="56" y="314"/>
                  </a:lnTo>
                  <a:lnTo>
                    <a:pt x="68" y="290"/>
                  </a:lnTo>
                  <a:lnTo>
                    <a:pt x="80" y="268"/>
                  </a:lnTo>
                  <a:lnTo>
                    <a:pt x="96" y="244"/>
                  </a:lnTo>
                  <a:lnTo>
                    <a:pt x="110" y="224"/>
                  </a:lnTo>
                  <a:lnTo>
                    <a:pt x="128" y="202"/>
                  </a:lnTo>
                  <a:lnTo>
                    <a:pt x="144" y="182"/>
                  </a:lnTo>
                  <a:lnTo>
                    <a:pt x="164" y="162"/>
                  </a:lnTo>
                  <a:lnTo>
                    <a:pt x="182" y="144"/>
                  </a:lnTo>
                  <a:lnTo>
                    <a:pt x="202" y="126"/>
                  </a:lnTo>
                  <a:lnTo>
                    <a:pt x="224" y="110"/>
                  </a:lnTo>
                  <a:lnTo>
                    <a:pt x="246" y="94"/>
                  </a:lnTo>
                  <a:lnTo>
                    <a:pt x="268" y="80"/>
                  </a:lnTo>
                  <a:lnTo>
                    <a:pt x="292" y="66"/>
                  </a:lnTo>
                  <a:lnTo>
                    <a:pt x="316" y="54"/>
                  </a:lnTo>
                  <a:lnTo>
                    <a:pt x="340" y="44"/>
                  </a:lnTo>
                  <a:lnTo>
                    <a:pt x="366" y="34"/>
                  </a:lnTo>
                  <a:lnTo>
                    <a:pt x="392" y="24"/>
                  </a:lnTo>
                  <a:lnTo>
                    <a:pt x="418" y="18"/>
                  </a:lnTo>
                  <a:lnTo>
                    <a:pt x="444" y="10"/>
                  </a:lnTo>
                  <a:lnTo>
                    <a:pt x="472" y="6"/>
                  </a:lnTo>
                  <a:lnTo>
                    <a:pt x="500" y="2"/>
                  </a:lnTo>
                  <a:lnTo>
                    <a:pt x="528" y="0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86" y="0"/>
                  </a:lnTo>
                  <a:lnTo>
                    <a:pt x="614" y="2"/>
                  </a:lnTo>
                  <a:lnTo>
                    <a:pt x="642" y="6"/>
                  </a:lnTo>
                  <a:lnTo>
                    <a:pt x="670" y="10"/>
                  </a:lnTo>
                  <a:lnTo>
                    <a:pt x="696" y="18"/>
                  </a:lnTo>
                  <a:lnTo>
                    <a:pt x="722" y="24"/>
                  </a:lnTo>
                  <a:lnTo>
                    <a:pt x="748" y="34"/>
                  </a:lnTo>
                  <a:lnTo>
                    <a:pt x="774" y="44"/>
                  </a:lnTo>
                  <a:lnTo>
                    <a:pt x="798" y="54"/>
                  </a:lnTo>
                  <a:lnTo>
                    <a:pt x="822" y="66"/>
                  </a:lnTo>
                  <a:lnTo>
                    <a:pt x="846" y="80"/>
                  </a:lnTo>
                  <a:lnTo>
                    <a:pt x="868" y="94"/>
                  </a:lnTo>
                  <a:lnTo>
                    <a:pt x="890" y="110"/>
                  </a:lnTo>
                  <a:lnTo>
                    <a:pt x="910" y="126"/>
                  </a:lnTo>
                  <a:lnTo>
                    <a:pt x="932" y="144"/>
                  </a:lnTo>
                  <a:lnTo>
                    <a:pt x="950" y="162"/>
                  </a:lnTo>
                  <a:lnTo>
                    <a:pt x="968" y="182"/>
                  </a:lnTo>
                  <a:lnTo>
                    <a:pt x="986" y="202"/>
                  </a:lnTo>
                  <a:lnTo>
                    <a:pt x="1002" y="224"/>
                  </a:lnTo>
                  <a:lnTo>
                    <a:pt x="1018" y="244"/>
                  </a:lnTo>
                  <a:lnTo>
                    <a:pt x="1032" y="268"/>
                  </a:lnTo>
                  <a:lnTo>
                    <a:pt x="1046" y="290"/>
                  </a:lnTo>
                  <a:lnTo>
                    <a:pt x="1058" y="314"/>
                  </a:lnTo>
                  <a:lnTo>
                    <a:pt x="1070" y="340"/>
                  </a:lnTo>
                  <a:lnTo>
                    <a:pt x="1080" y="364"/>
                  </a:lnTo>
                  <a:lnTo>
                    <a:pt x="1088" y="390"/>
                  </a:lnTo>
                  <a:lnTo>
                    <a:pt x="1096" y="418"/>
                  </a:lnTo>
                  <a:lnTo>
                    <a:pt x="1102" y="444"/>
                  </a:lnTo>
                  <a:lnTo>
                    <a:pt x="1106" y="472"/>
                  </a:lnTo>
                  <a:lnTo>
                    <a:pt x="1110" y="500"/>
                  </a:lnTo>
                  <a:lnTo>
                    <a:pt x="1112" y="528"/>
                  </a:lnTo>
                  <a:lnTo>
                    <a:pt x="1114" y="556"/>
                  </a:lnTo>
                  <a:lnTo>
                    <a:pt x="1114" y="556"/>
                  </a:lnTo>
                  <a:close/>
                </a:path>
              </a:pathLst>
            </a:custGeom>
            <a:solidFill>
              <a:srgbClr val="445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40" name="Rectangle 58">
              <a:extLst>
                <a:ext uri="{FF2B5EF4-FFF2-40B4-BE49-F238E27FC236}">
                  <a16:creationId xmlns:a16="http://schemas.microsoft.com/office/drawing/2014/main" id="{3EC4D945-1E2C-49A7-9AC6-8F65ACF6A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9250" y="2616474"/>
              <a:ext cx="355867" cy="383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86060"/>
              <a:r>
                <a:rPr lang="ko-KR" altLang="ko-KR" sz="2491" b="1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</a:t>
              </a:r>
              <a:endParaRPr lang="ko-KR" altLang="ko-KR" sz="76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880480" y="3991292"/>
            <a:ext cx="2048301" cy="1378169"/>
            <a:chOff x="8985380" y="3991292"/>
            <a:chExt cx="2132274" cy="1378169"/>
          </a:xfrm>
        </p:grpSpPr>
        <p:sp>
          <p:nvSpPr>
            <p:cNvPr id="1029" name="Freeform 48">
              <a:extLst>
                <a:ext uri="{FF2B5EF4-FFF2-40B4-BE49-F238E27FC236}">
                  <a16:creationId xmlns:a16="http://schemas.microsoft.com/office/drawing/2014/main" id="{FC8A6FC7-BFB1-459B-A5F8-BF0204F59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380" y="3991292"/>
              <a:ext cx="2132274" cy="1065802"/>
            </a:xfrm>
            <a:custGeom>
              <a:avLst/>
              <a:gdLst>
                <a:gd name="T0" fmla="*/ 1509 w 3181"/>
                <a:gd name="T1" fmla="*/ 1588 h 1590"/>
                <a:gd name="T2" fmla="*/ 1271 w 3181"/>
                <a:gd name="T3" fmla="*/ 1556 h 1590"/>
                <a:gd name="T4" fmla="*/ 1045 w 3181"/>
                <a:gd name="T5" fmla="*/ 1492 h 1590"/>
                <a:gd name="T6" fmla="*/ 833 w 3181"/>
                <a:gd name="T7" fmla="*/ 1398 h 1590"/>
                <a:gd name="T8" fmla="*/ 641 w 3181"/>
                <a:gd name="T9" fmla="*/ 1274 h 1590"/>
                <a:gd name="T10" fmla="*/ 467 w 3181"/>
                <a:gd name="T11" fmla="*/ 1124 h 1590"/>
                <a:gd name="T12" fmla="*/ 317 w 3181"/>
                <a:gd name="T13" fmla="*/ 950 h 1590"/>
                <a:gd name="T14" fmla="*/ 192 w 3181"/>
                <a:gd name="T15" fmla="*/ 756 h 1590"/>
                <a:gd name="T16" fmla="*/ 96 w 3181"/>
                <a:gd name="T17" fmla="*/ 546 h 1590"/>
                <a:gd name="T18" fmla="*/ 32 w 3181"/>
                <a:gd name="T19" fmla="*/ 320 h 1590"/>
                <a:gd name="T20" fmla="*/ 2 w 3181"/>
                <a:gd name="T21" fmla="*/ 82 h 1590"/>
                <a:gd name="T22" fmla="*/ 180 w 3181"/>
                <a:gd name="T23" fmla="*/ 0 h 1590"/>
                <a:gd name="T24" fmla="*/ 196 w 3181"/>
                <a:gd name="T25" fmla="*/ 214 h 1590"/>
                <a:gd name="T26" fmla="*/ 245 w 3181"/>
                <a:gd name="T27" fmla="*/ 418 h 1590"/>
                <a:gd name="T28" fmla="*/ 321 w 3181"/>
                <a:gd name="T29" fmla="*/ 610 h 1590"/>
                <a:gd name="T30" fmla="*/ 423 w 3181"/>
                <a:gd name="T31" fmla="*/ 788 h 1590"/>
                <a:gd name="T32" fmla="*/ 547 w 3181"/>
                <a:gd name="T33" fmla="*/ 946 h 1590"/>
                <a:gd name="T34" fmla="*/ 695 w 3181"/>
                <a:gd name="T35" fmla="*/ 1088 h 1590"/>
                <a:gd name="T36" fmla="*/ 861 w 3181"/>
                <a:gd name="T37" fmla="*/ 1204 h 1590"/>
                <a:gd name="T38" fmla="*/ 1043 w 3181"/>
                <a:gd name="T39" fmla="*/ 1298 h 1590"/>
                <a:gd name="T40" fmla="*/ 1239 w 3181"/>
                <a:gd name="T41" fmla="*/ 1364 h 1590"/>
                <a:gd name="T42" fmla="*/ 1447 w 3181"/>
                <a:gd name="T43" fmla="*/ 1402 h 1590"/>
                <a:gd name="T44" fmla="*/ 1591 w 3181"/>
                <a:gd name="T45" fmla="*/ 1410 h 1590"/>
                <a:gd name="T46" fmla="*/ 1805 w 3181"/>
                <a:gd name="T47" fmla="*/ 1394 h 1590"/>
                <a:gd name="T48" fmla="*/ 2009 w 3181"/>
                <a:gd name="T49" fmla="*/ 1346 h 1590"/>
                <a:gd name="T50" fmla="*/ 2201 w 3181"/>
                <a:gd name="T51" fmla="*/ 1270 h 1590"/>
                <a:gd name="T52" fmla="*/ 2379 w 3181"/>
                <a:gd name="T53" fmla="*/ 1168 h 1590"/>
                <a:gd name="T54" fmla="*/ 2539 w 3181"/>
                <a:gd name="T55" fmla="*/ 1042 h 1590"/>
                <a:gd name="T56" fmla="*/ 2679 w 3181"/>
                <a:gd name="T57" fmla="*/ 896 h 1590"/>
                <a:gd name="T58" fmla="*/ 2797 w 3181"/>
                <a:gd name="T59" fmla="*/ 730 h 1590"/>
                <a:gd name="T60" fmla="*/ 2889 w 3181"/>
                <a:gd name="T61" fmla="*/ 548 h 1590"/>
                <a:gd name="T62" fmla="*/ 2957 w 3181"/>
                <a:gd name="T63" fmla="*/ 352 h 1590"/>
                <a:gd name="T64" fmla="*/ 2993 w 3181"/>
                <a:gd name="T65" fmla="*/ 144 h 1590"/>
                <a:gd name="T66" fmla="*/ 3181 w 3181"/>
                <a:gd name="T67" fmla="*/ 0 h 1590"/>
                <a:gd name="T68" fmla="*/ 3173 w 3181"/>
                <a:gd name="T69" fmla="*/ 162 h 1590"/>
                <a:gd name="T70" fmla="*/ 3131 w 3181"/>
                <a:gd name="T71" fmla="*/ 396 h 1590"/>
                <a:gd name="T72" fmla="*/ 3055 w 3181"/>
                <a:gd name="T73" fmla="*/ 618 h 1590"/>
                <a:gd name="T74" fmla="*/ 2951 w 3181"/>
                <a:gd name="T75" fmla="*/ 824 h 1590"/>
                <a:gd name="T76" fmla="*/ 2817 w 3181"/>
                <a:gd name="T77" fmla="*/ 1010 h 1590"/>
                <a:gd name="T78" fmla="*/ 2659 w 3181"/>
                <a:gd name="T79" fmla="*/ 1176 h 1590"/>
                <a:gd name="T80" fmla="*/ 2479 w 3181"/>
                <a:gd name="T81" fmla="*/ 1318 h 1590"/>
                <a:gd name="T82" fmla="*/ 2279 w 3181"/>
                <a:gd name="T83" fmla="*/ 1432 h 1590"/>
                <a:gd name="T84" fmla="*/ 2063 w 3181"/>
                <a:gd name="T85" fmla="*/ 1518 h 1590"/>
                <a:gd name="T86" fmla="*/ 1833 w 3181"/>
                <a:gd name="T87" fmla="*/ 1570 h 1590"/>
                <a:gd name="T88" fmla="*/ 1591 w 3181"/>
                <a:gd name="T89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81" h="1590">
                  <a:moveTo>
                    <a:pt x="1591" y="1590"/>
                  </a:moveTo>
                  <a:lnTo>
                    <a:pt x="1591" y="1590"/>
                  </a:lnTo>
                  <a:lnTo>
                    <a:pt x="1509" y="1588"/>
                  </a:lnTo>
                  <a:lnTo>
                    <a:pt x="1429" y="1582"/>
                  </a:lnTo>
                  <a:lnTo>
                    <a:pt x="1349" y="1570"/>
                  </a:lnTo>
                  <a:lnTo>
                    <a:pt x="1271" y="1556"/>
                  </a:lnTo>
                  <a:lnTo>
                    <a:pt x="1193" y="1540"/>
                  </a:lnTo>
                  <a:lnTo>
                    <a:pt x="1119" y="1518"/>
                  </a:lnTo>
                  <a:lnTo>
                    <a:pt x="1045" y="1492"/>
                  </a:lnTo>
                  <a:lnTo>
                    <a:pt x="973" y="1464"/>
                  </a:lnTo>
                  <a:lnTo>
                    <a:pt x="903" y="1432"/>
                  </a:lnTo>
                  <a:lnTo>
                    <a:pt x="833" y="1398"/>
                  </a:lnTo>
                  <a:lnTo>
                    <a:pt x="767" y="1358"/>
                  </a:lnTo>
                  <a:lnTo>
                    <a:pt x="703" y="1318"/>
                  </a:lnTo>
                  <a:lnTo>
                    <a:pt x="641" y="1274"/>
                  </a:lnTo>
                  <a:lnTo>
                    <a:pt x="581" y="1226"/>
                  </a:lnTo>
                  <a:lnTo>
                    <a:pt x="523" y="1176"/>
                  </a:lnTo>
                  <a:lnTo>
                    <a:pt x="467" y="1124"/>
                  </a:lnTo>
                  <a:lnTo>
                    <a:pt x="415" y="1068"/>
                  </a:lnTo>
                  <a:lnTo>
                    <a:pt x="365" y="1010"/>
                  </a:lnTo>
                  <a:lnTo>
                    <a:pt x="317" y="950"/>
                  </a:lnTo>
                  <a:lnTo>
                    <a:pt x="273" y="888"/>
                  </a:lnTo>
                  <a:lnTo>
                    <a:pt x="231" y="824"/>
                  </a:lnTo>
                  <a:lnTo>
                    <a:pt x="192" y="756"/>
                  </a:lnTo>
                  <a:lnTo>
                    <a:pt x="158" y="688"/>
                  </a:lnTo>
                  <a:lnTo>
                    <a:pt x="126" y="618"/>
                  </a:lnTo>
                  <a:lnTo>
                    <a:pt x="96" y="546"/>
                  </a:lnTo>
                  <a:lnTo>
                    <a:pt x="72" y="472"/>
                  </a:lnTo>
                  <a:lnTo>
                    <a:pt x="50" y="396"/>
                  </a:lnTo>
                  <a:lnTo>
                    <a:pt x="32" y="320"/>
                  </a:lnTo>
                  <a:lnTo>
                    <a:pt x="18" y="242"/>
                  </a:lnTo>
                  <a:lnTo>
                    <a:pt x="8" y="162"/>
                  </a:lnTo>
                  <a:lnTo>
                    <a:pt x="2" y="82"/>
                  </a:lnTo>
                  <a:lnTo>
                    <a:pt x="0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82" y="72"/>
                  </a:lnTo>
                  <a:lnTo>
                    <a:pt x="188" y="144"/>
                  </a:lnTo>
                  <a:lnTo>
                    <a:pt x="196" y="214"/>
                  </a:lnTo>
                  <a:lnTo>
                    <a:pt x="209" y="284"/>
                  </a:lnTo>
                  <a:lnTo>
                    <a:pt x="225" y="352"/>
                  </a:lnTo>
                  <a:lnTo>
                    <a:pt x="245" y="418"/>
                  </a:lnTo>
                  <a:lnTo>
                    <a:pt x="267" y="484"/>
                  </a:lnTo>
                  <a:lnTo>
                    <a:pt x="293" y="548"/>
                  </a:lnTo>
                  <a:lnTo>
                    <a:pt x="321" y="610"/>
                  </a:lnTo>
                  <a:lnTo>
                    <a:pt x="351" y="670"/>
                  </a:lnTo>
                  <a:lnTo>
                    <a:pt x="385" y="730"/>
                  </a:lnTo>
                  <a:lnTo>
                    <a:pt x="423" y="788"/>
                  </a:lnTo>
                  <a:lnTo>
                    <a:pt x="461" y="842"/>
                  </a:lnTo>
                  <a:lnTo>
                    <a:pt x="503" y="896"/>
                  </a:lnTo>
                  <a:lnTo>
                    <a:pt x="547" y="946"/>
                  </a:lnTo>
                  <a:lnTo>
                    <a:pt x="595" y="996"/>
                  </a:lnTo>
                  <a:lnTo>
                    <a:pt x="643" y="1042"/>
                  </a:lnTo>
                  <a:lnTo>
                    <a:pt x="695" y="1088"/>
                  </a:lnTo>
                  <a:lnTo>
                    <a:pt x="747" y="1128"/>
                  </a:lnTo>
                  <a:lnTo>
                    <a:pt x="803" y="1168"/>
                  </a:lnTo>
                  <a:lnTo>
                    <a:pt x="861" y="1204"/>
                  </a:lnTo>
                  <a:lnTo>
                    <a:pt x="919" y="1238"/>
                  </a:lnTo>
                  <a:lnTo>
                    <a:pt x="981" y="1270"/>
                  </a:lnTo>
                  <a:lnTo>
                    <a:pt x="1043" y="1298"/>
                  </a:lnTo>
                  <a:lnTo>
                    <a:pt x="1107" y="1324"/>
                  </a:lnTo>
                  <a:lnTo>
                    <a:pt x="1173" y="1346"/>
                  </a:lnTo>
                  <a:lnTo>
                    <a:pt x="1239" y="1364"/>
                  </a:lnTo>
                  <a:lnTo>
                    <a:pt x="1307" y="1380"/>
                  </a:lnTo>
                  <a:lnTo>
                    <a:pt x="1377" y="1394"/>
                  </a:lnTo>
                  <a:lnTo>
                    <a:pt x="1447" y="1402"/>
                  </a:lnTo>
                  <a:lnTo>
                    <a:pt x="1519" y="1408"/>
                  </a:lnTo>
                  <a:lnTo>
                    <a:pt x="1591" y="1410"/>
                  </a:lnTo>
                  <a:lnTo>
                    <a:pt x="1591" y="1410"/>
                  </a:lnTo>
                  <a:lnTo>
                    <a:pt x="1663" y="1408"/>
                  </a:lnTo>
                  <a:lnTo>
                    <a:pt x="1735" y="1402"/>
                  </a:lnTo>
                  <a:lnTo>
                    <a:pt x="1805" y="1394"/>
                  </a:lnTo>
                  <a:lnTo>
                    <a:pt x="1875" y="1380"/>
                  </a:lnTo>
                  <a:lnTo>
                    <a:pt x="1943" y="1364"/>
                  </a:lnTo>
                  <a:lnTo>
                    <a:pt x="2009" y="1346"/>
                  </a:lnTo>
                  <a:lnTo>
                    <a:pt x="2075" y="1324"/>
                  </a:lnTo>
                  <a:lnTo>
                    <a:pt x="2139" y="1298"/>
                  </a:lnTo>
                  <a:lnTo>
                    <a:pt x="2201" y="1270"/>
                  </a:lnTo>
                  <a:lnTo>
                    <a:pt x="2263" y="1238"/>
                  </a:lnTo>
                  <a:lnTo>
                    <a:pt x="2321" y="1204"/>
                  </a:lnTo>
                  <a:lnTo>
                    <a:pt x="2379" y="1168"/>
                  </a:lnTo>
                  <a:lnTo>
                    <a:pt x="2433" y="1128"/>
                  </a:lnTo>
                  <a:lnTo>
                    <a:pt x="2487" y="1088"/>
                  </a:lnTo>
                  <a:lnTo>
                    <a:pt x="2539" y="1042"/>
                  </a:lnTo>
                  <a:lnTo>
                    <a:pt x="2587" y="996"/>
                  </a:lnTo>
                  <a:lnTo>
                    <a:pt x="2633" y="946"/>
                  </a:lnTo>
                  <a:lnTo>
                    <a:pt x="2679" y="896"/>
                  </a:lnTo>
                  <a:lnTo>
                    <a:pt x="2721" y="842"/>
                  </a:lnTo>
                  <a:lnTo>
                    <a:pt x="2759" y="788"/>
                  </a:lnTo>
                  <a:lnTo>
                    <a:pt x="2797" y="730"/>
                  </a:lnTo>
                  <a:lnTo>
                    <a:pt x="2831" y="670"/>
                  </a:lnTo>
                  <a:lnTo>
                    <a:pt x="2861" y="610"/>
                  </a:lnTo>
                  <a:lnTo>
                    <a:pt x="2889" y="548"/>
                  </a:lnTo>
                  <a:lnTo>
                    <a:pt x="2915" y="484"/>
                  </a:lnTo>
                  <a:lnTo>
                    <a:pt x="2937" y="418"/>
                  </a:lnTo>
                  <a:lnTo>
                    <a:pt x="2957" y="352"/>
                  </a:lnTo>
                  <a:lnTo>
                    <a:pt x="2971" y="284"/>
                  </a:lnTo>
                  <a:lnTo>
                    <a:pt x="2985" y="214"/>
                  </a:lnTo>
                  <a:lnTo>
                    <a:pt x="2993" y="144"/>
                  </a:lnTo>
                  <a:lnTo>
                    <a:pt x="2999" y="72"/>
                  </a:lnTo>
                  <a:lnTo>
                    <a:pt x="3001" y="0"/>
                  </a:lnTo>
                  <a:lnTo>
                    <a:pt x="3181" y="0"/>
                  </a:lnTo>
                  <a:lnTo>
                    <a:pt x="3181" y="0"/>
                  </a:lnTo>
                  <a:lnTo>
                    <a:pt x="3179" y="82"/>
                  </a:lnTo>
                  <a:lnTo>
                    <a:pt x="3173" y="162"/>
                  </a:lnTo>
                  <a:lnTo>
                    <a:pt x="3163" y="242"/>
                  </a:lnTo>
                  <a:lnTo>
                    <a:pt x="3149" y="320"/>
                  </a:lnTo>
                  <a:lnTo>
                    <a:pt x="3131" y="396"/>
                  </a:lnTo>
                  <a:lnTo>
                    <a:pt x="3109" y="472"/>
                  </a:lnTo>
                  <a:lnTo>
                    <a:pt x="3083" y="546"/>
                  </a:lnTo>
                  <a:lnTo>
                    <a:pt x="3055" y="618"/>
                  </a:lnTo>
                  <a:lnTo>
                    <a:pt x="3023" y="688"/>
                  </a:lnTo>
                  <a:lnTo>
                    <a:pt x="2989" y="756"/>
                  </a:lnTo>
                  <a:lnTo>
                    <a:pt x="2951" y="824"/>
                  </a:lnTo>
                  <a:lnTo>
                    <a:pt x="2909" y="888"/>
                  </a:lnTo>
                  <a:lnTo>
                    <a:pt x="2865" y="950"/>
                  </a:lnTo>
                  <a:lnTo>
                    <a:pt x="2817" y="1010"/>
                  </a:lnTo>
                  <a:lnTo>
                    <a:pt x="2767" y="1068"/>
                  </a:lnTo>
                  <a:lnTo>
                    <a:pt x="2715" y="1124"/>
                  </a:lnTo>
                  <a:lnTo>
                    <a:pt x="2659" y="1176"/>
                  </a:lnTo>
                  <a:lnTo>
                    <a:pt x="2601" y="1226"/>
                  </a:lnTo>
                  <a:lnTo>
                    <a:pt x="2541" y="1274"/>
                  </a:lnTo>
                  <a:lnTo>
                    <a:pt x="2479" y="1318"/>
                  </a:lnTo>
                  <a:lnTo>
                    <a:pt x="2415" y="1358"/>
                  </a:lnTo>
                  <a:lnTo>
                    <a:pt x="2347" y="1398"/>
                  </a:lnTo>
                  <a:lnTo>
                    <a:pt x="2279" y="1432"/>
                  </a:lnTo>
                  <a:lnTo>
                    <a:pt x="2209" y="1464"/>
                  </a:lnTo>
                  <a:lnTo>
                    <a:pt x="2137" y="1492"/>
                  </a:lnTo>
                  <a:lnTo>
                    <a:pt x="2063" y="1518"/>
                  </a:lnTo>
                  <a:lnTo>
                    <a:pt x="1987" y="1540"/>
                  </a:lnTo>
                  <a:lnTo>
                    <a:pt x="1911" y="1556"/>
                  </a:lnTo>
                  <a:lnTo>
                    <a:pt x="1833" y="1570"/>
                  </a:lnTo>
                  <a:lnTo>
                    <a:pt x="1753" y="1582"/>
                  </a:lnTo>
                  <a:lnTo>
                    <a:pt x="1673" y="1588"/>
                  </a:lnTo>
                  <a:lnTo>
                    <a:pt x="1591" y="1590"/>
                  </a:lnTo>
                  <a:lnTo>
                    <a:pt x="1591" y="1590"/>
                  </a:lnTo>
                  <a:close/>
                </a:path>
              </a:pathLst>
            </a:custGeom>
            <a:solidFill>
              <a:srgbClr val="083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36" name="Freeform 54">
              <a:extLst>
                <a:ext uri="{FF2B5EF4-FFF2-40B4-BE49-F238E27FC236}">
                  <a16:creationId xmlns:a16="http://schemas.microsoft.com/office/drawing/2014/main" id="{8954A0A7-362F-4BE7-A1DF-E5EFD6DA6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9156" y="4622729"/>
              <a:ext cx="745391" cy="746732"/>
            </a:xfrm>
            <a:custGeom>
              <a:avLst/>
              <a:gdLst>
                <a:gd name="T0" fmla="*/ 1112 w 1112"/>
                <a:gd name="T1" fmla="*/ 586 h 1114"/>
                <a:gd name="T2" fmla="*/ 1100 w 1112"/>
                <a:gd name="T3" fmla="*/ 670 h 1114"/>
                <a:gd name="T4" fmla="*/ 1078 w 1112"/>
                <a:gd name="T5" fmla="*/ 748 h 1114"/>
                <a:gd name="T6" fmla="*/ 1046 w 1112"/>
                <a:gd name="T7" fmla="*/ 822 h 1114"/>
                <a:gd name="T8" fmla="*/ 1002 w 1112"/>
                <a:gd name="T9" fmla="*/ 890 h 1114"/>
                <a:gd name="T10" fmla="*/ 950 w 1112"/>
                <a:gd name="T11" fmla="*/ 950 h 1114"/>
                <a:gd name="T12" fmla="*/ 888 w 1112"/>
                <a:gd name="T13" fmla="*/ 1004 h 1114"/>
                <a:gd name="T14" fmla="*/ 822 w 1112"/>
                <a:gd name="T15" fmla="*/ 1046 h 1114"/>
                <a:gd name="T16" fmla="*/ 748 w 1112"/>
                <a:gd name="T17" fmla="*/ 1080 h 1114"/>
                <a:gd name="T18" fmla="*/ 668 w 1112"/>
                <a:gd name="T19" fmla="*/ 1102 h 1114"/>
                <a:gd name="T20" fmla="*/ 584 w 1112"/>
                <a:gd name="T21" fmla="*/ 1114 h 1114"/>
                <a:gd name="T22" fmla="*/ 528 w 1112"/>
                <a:gd name="T23" fmla="*/ 1114 h 1114"/>
                <a:gd name="T24" fmla="*/ 444 w 1112"/>
                <a:gd name="T25" fmla="*/ 1102 h 1114"/>
                <a:gd name="T26" fmla="*/ 364 w 1112"/>
                <a:gd name="T27" fmla="*/ 1080 h 1114"/>
                <a:gd name="T28" fmla="*/ 290 w 1112"/>
                <a:gd name="T29" fmla="*/ 1046 h 1114"/>
                <a:gd name="T30" fmla="*/ 222 w 1112"/>
                <a:gd name="T31" fmla="*/ 1004 h 1114"/>
                <a:gd name="T32" fmla="*/ 162 w 1112"/>
                <a:gd name="T33" fmla="*/ 950 h 1114"/>
                <a:gd name="T34" fmla="*/ 110 w 1112"/>
                <a:gd name="T35" fmla="*/ 890 h 1114"/>
                <a:gd name="T36" fmla="*/ 66 w 1112"/>
                <a:gd name="T37" fmla="*/ 822 h 1114"/>
                <a:gd name="T38" fmla="*/ 34 w 1112"/>
                <a:gd name="T39" fmla="*/ 748 h 1114"/>
                <a:gd name="T40" fmla="*/ 10 w 1112"/>
                <a:gd name="T41" fmla="*/ 670 h 1114"/>
                <a:gd name="T42" fmla="*/ 0 w 1112"/>
                <a:gd name="T43" fmla="*/ 586 h 1114"/>
                <a:gd name="T44" fmla="*/ 0 w 1112"/>
                <a:gd name="T45" fmla="*/ 528 h 1114"/>
                <a:gd name="T46" fmla="*/ 10 w 1112"/>
                <a:gd name="T47" fmla="*/ 446 h 1114"/>
                <a:gd name="T48" fmla="*/ 34 w 1112"/>
                <a:gd name="T49" fmla="*/ 366 h 1114"/>
                <a:gd name="T50" fmla="*/ 66 w 1112"/>
                <a:gd name="T51" fmla="*/ 292 h 1114"/>
                <a:gd name="T52" fmla="*/ 110 w 1112"/>
                <a:gd name="T53" fmla="*/ 224 h 1114"/>
                <a:gd name="T54" fmla="*/ 162 w 1112"/>
                <a:gd name="T55" fmla="*/ 164 h 1114"/>
                <a:gd name="T56" fmla="*/ 222 w 1112"/>
                <a:gd name="T57" fmla="*/ 112 h 1114"/>
                <a:gd name="T58" fmla="*/ 290 w 1112"/>
                <a:gd name="T59" fmla="*/ 68 h 1114"/>
                <a:gd name="T60" fmla="*/ 364 w 1112"/>
                <a:gd name="T61" fmla="*/ 34 h 1114"/>
                <a:gd name="T62" fmla="*/ 444 w 1112"/>
                <a:gd name="T63" fmla="*/ 12 h 1114"/>
                <a:gd name="T64" fmla="*/ 528 w 1112"/>
                <a:gd name="T65" fmla="*/ 2 h 1114"/>
                <a:gd name="T66" fmla="*/ 584 w 1112"/>
                <a:gd name="T67" fmla="*/ 2 h 1114"/>
                <a:gd name="T68" fmla="*/ 668 w 1112"/>
                <a:gd name="T69" fmla="*/ 12 h 1114"/>
                <a:gd name="T70" fmla="*/ 748 w 1112"/>
                <a:gd name="T71" fmla="*/ 34 h 1114"/>
                <a:gd name="T72" fmla="*/ 822 w 1112"/>
                <a:gd name="T73" fmla="*/ 68 h 1114"/>
                <a:gd name="T74" fmla="*/ 888 w 1112"/>
                <a:gd name="T75" fmla="*/ 112 h 1114"/>
                <a:gd name="T76" fmla="*/ 950 w 1112"/>
                <a:gd name="T77" fmla="*/ 164 h 1114"/>
                <a:gd name="T78" fmla="*/ 1002 w 1112"/>
                <a:gd name="T79" fmla="*/ 224 h 1114"/>
                <a:gd name="T80" fmla="*/ 1046 w 1112"/>
                <a:gd name="T81" fmla="*/ 292 h 1114"/>
                <a:gd name="T82" fmla="*/ 1078 w 1112"/>
                <a:gd name="T83" fmla="*/ 366 h 1114"/>
                <a:gd name="T84" fmla="*/ 1100 w 1112"/>
                <a:gd name="T85" fmla="*/ 446 h 1114"/>
                <a:gd name="T86" fmla="*/ 1112 w 1112"/>
                <a:gd name="T87" fmla="*/ 528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2" h="1114">
                  <a:moveTo>
                    <a:pt x="1112" y="558"/>
                  </a:moveTo>
                  <a:lnTo>
                    <a:pt x="1112" y="558"/>
                  </a:lnTo>
                  <a:lnTo>
                    <a:pt x="1112" y="586"/>
                  </a:lnTo>
                  <a:lnTo>
                    <a:pt x="1110" y="614"/>
                  </a:lnTo>
                  <a:lnTo>
                    <a:pt x="1106" y="642"/>
                  </a:lnTo>
                  <a:lnTo>
                    <a:pt x="1100" y="670"/>
                  </a:lnTo>
                  <a:lnTo>
                    <a:pt x="1094" y="696"/>
                  </a:lnTo>
                  <a:lnTo>
                    <a:pt x="1088" y="722"/>
                  </a:lnTo>
                  <a:lnTo>
                    <a:pt x="1078" y="748"/>
                  </a:lnTo>
                  <a:lnTo>
                    <a:pt x="1068" y="774"/>
                  </a:lnTo>
                  <a:lnTo>
                    <a:pt x="1058" y="798"/>
                  </a:lnTo>
                  <a:lnTo>
                    <a:pt x="1046" y="822"/>
                  </a:lnTo>
                  <a:lnTo>
                    <a:pt x="1032" y="846"/>
                  </a:lnTo>
                  <a:lnTo>
                    <a:pt x="1018" y="868"/>
                  </a:lnTo>
                  <a:lnTo>
                    <a:pt x="1002" y="890"/>
                  </a:lnTo>
                  <a:lnTo>
                    <a:pt x="986" y="912"/>
                  </a:lnTo>
                  <a:lnTo>
                    <a:pt x="968" y="932"/>
                  </a:lnTo>
                  <a:lnTo>
                    <a:pt x="950" y="950"/>
                  </a:lnTo>
                  <a:lnTo>
                    <a:pt x="930" y="970"/>
                  </a:lnTo>
                  <a:lnTo>
                    <a:pt x="910" y="986"/>
                  </a:lnTo>
                  <a:lnTo>
                    <a:pt x="888" y="1004"/>
                  </a:lnTo>
                  <a:lnTo>
                    <a:pt x="866" y="1018"/>
                  </a:lnTo>
                  <a:lnTo>
                    <a:pt x="844" y="1034"/>
                  </a:lnTo>
                  <a:lnTo>
                    <a:pt x="822" y="1046"/>
                  </a:lnTo>
                  <a:lnTo>
                    <a:pt x="798" y="1058"/>
                  </a:lnTo>
                  <a:lnTo>
                    <a:pt x="772" y="1070"/>
                  </a:lnTo>
                  <a:lnTo>
                    <a:pt x="748" y="1080"/>
                  </a:lnTo>
                  <a:lnTo>
                    <a:pt x="722" y="1088"/>
                  </a:lnTo>
                  <a:lnTo>
                    <a:pt x="694" y="1096"/>
                  </a:lnTo>
                  <a:lnTo>
                    <a:pt x="668" y="1102"/>
                  </a:lnTo>
                  <a:lnTo>
                    <a:pt x="640" y="1108"/>
                  </a:lnTo>
                  <a:lnTo>
                    <a:pt x="612" y="1110"/>
                  </a:lnTo>
                  <a:lnTo>
                    <a:pt x="584" y="1114"/>
                  </a:lnTo>
                  <a:lnTo>
                    <a:pt x="556" y="1114"/>
                  </a:lnTo>
                  <a:lnTo>
                    <a:pt x="556" y="1114"/>
                  </a:lnTo>
                  <a:lnTo>
                    <a:pt x="528" y="1114"/>
                  </a:lnTo>
                  <a:lnTo>
                    <a:pt x="498" y="1110"/>
                  </a:lnTo>
                  <a:lnTo>
                    <a:pt x="472" y="1108"/>
                  </a:lnTo>
                  <a:lnTo>
                    <a:pt x="444" y="1102"/>
                  </a:lnTo>
                  <a:lnTo>
                    <a:pt x="416" y="1096"/>
                  </a:lnTo>
                  <a:lnTo>
                    <a:pt x="390" y="1088"/>
                  </a:lnTo>
                  <a:lnTo>
                    <a:pt x="364" y="1080"/>
                  </a:lnTo>
                  <a:lnTo>
                    <a:pt x="340" y="1070"/>
                  </a:lnTo>
                  <a:lnTo>
                    <a:pt x="314" y="1058"/>
                  </a:lnTo>
                  <a:lnTo>
                    <a:pt x="290" y="1046"/>
                  </a:lnTo>
                  <a:lnTo>
                    <a:pt x="268" y="1034"/>
                  </a:lnTo>
                  <a:lnTo>
                    <a:pt x="244" y="1018"/>
                  </a:lnTo>
                  <a:lnTo>
                    <a:pt x="222" y="1004"/>
                  </a:lnTo>
                  <a:lnTo>
                    <a:pt x="202" y="986"/>
                  </a:lnTo>
                  <a:lnTo>
                    <a:pt x="182" y="970"/>
                  </a:lnTo>
                  <a:lnTo>
                    <a:pt x="162" y="950"/>
                  </a:lnTo>
                  <a:lnTo>
                    <a:pt x="144" y="932"/>
                  </a:lnTo>
                  <a:lnTo>
                    <a:pt x="126" y="912"/>
                  </a:lnTo>
                  <a:lnTo>
                    <a:pt x="110" y="890"/>
                  </a:lnTo>
                  <a:lnTo>
                    <a:pt x="94" y="868"/>
                  </a:lnTo>
                  <a:lnTo>
                    <a:pt x="80" y="846"/>
                  </a:lnTo>
                  <a:lnTo>
                    <a:pt x="66" y="822"/>
                  </a:lnTo>
                  <a:lnTo>
                    <a:pt x="54" y="798"/>
                  </a:lnTo>
                  <a:lnTo>
                    <a:pt x="44" y="774"/>
                  </a:lnTo>
                  <a:lnTo>
                    <a:pt x="34" y="748"/>
                  </a:lnTo>
                  <a:lnTo>
                    <a:pt x="24" y="722"/>
                  </a:lnTo>
                  <a:lnTo>
                    <a:pt x="16" y="696"/>
                  </a:lnTo>
                  <a:lnTo>
                    <a:pt x="10" y="670"/>
                  </a:lnTo>
                  <a:lnTo>
                    <a:pt x="6" y="642"/>
                  </a:lnTo>
                  <a:lnTo>
                    <a:pt x="2" y="614"/>
                  </a:lnTo>
                  <a:lnTo>
                    <a:pt x="0" y="58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0" y="528"/>
                  </a:lnTo>
                  <a:lnTo>
                    <a:pt x="2" y="500"/>
                  </a:lnTo>
                  <a:lnTo>
                    <a:pt x="6" y="472"/>
                  </a:lnTo>
                  <a:lnTo>
                    <a:pt x="10" y="446"/>
                  </a:lnTo>
                  <a:lnTo>
                    <a:pt x="16" y="418"/>
                  </a:lnTo>
                  <a:lnTo>
                    <a:pt x="24" y="392"/>
                  </a:lnTo>
                  <a:lnTo>
                    <a:pt x="34" y="366"/>
                  </a:lnTo>
                  <a:lnTo>
                    <a:pt x="44" y="340"/>
                  </a:lnTo>
                  <a:lnTo>
                    <a:pt x="54" y="316"/>
                  </a:lnTo>
                  <a:lnTo>
                    <a:pt x="66" y="292"/>
                  </a:lnTo>
                  <a:lnTo>
                    <a:pt x="80" y="268"/>
                  </a:lnTo>
                  <a:lnTo>
                    <a:pt x="94" y="246"/>
                  </a:lnTo>
                  <a:lnTo>
                    <a:pt x="110" y="224"/>
                  </a:lnTo>
                  <a:lnTo>
                    <a:pt x="126" y="204"/>
                  </a:lnTo>
                  <a:lnTo>
                    <a:pt x="144" y="184"/>
                  </a:lnTo>
                  <a:lnTo>
                    <a:pt x="162" y="164"/>
                  </a:lnTo>
                  <a:lnTo>
                    <a:pt x="182" y="146"/>
                  </a:lnTo>
                  <a:lnTo>
                    <a:pt x="202" y="128"/>
                  </a:lnTo>
                  <a:lnTo>
                    <a:pt x="222" y="112"/>
                  </a:lnTo>
                  <a:lnTo>
                    <a:pt x="244" y="96"/>
                  </a:lnTo>
                  <a:lnTo>
                    <a:pt x="268" y="82"/>
                  </a:lnTo>
                  <a:lnTo>
                    <a:pt x="290" y="68"/>
                  </a:lnTo>
                  <a:lnTo>
                    <a:pt x="314" y="56"/>
                  </a:lnTo>
                  <a:lnTo>
                    <a:pt x="340" y="44"/>
                  </a:lnTo>
                  <a:lnTo>
                    <a:pt x="364" y="34"/>
                  </a:lnTo>
                  <a:lnTo>
                    <a:pt x="390" y="26"/>
                  </a:lnTo>
                  <a:lnTo>
                    <a:pt x="416" y="18"/>
                  </a:lnTo>
                  <a:lnTo>
                    <a:pt x="444" y="12"/>
                  </a:lnTo>
                  <a:lnTo>
                    <a:pt x="472" y="8"/>
                  </a:lnTo>
                  <a:lnTo>
                    <a:pt x="498" y="4"/>
                  </a:lnTo>
                  <a:lnTo>
                    <a:pt x="528" y="2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84" y="2"/>
                  </a:lnTo>
                  <a:lnTo>
                    <a:pt x="612" y="4"/>
                  </a:lnTo>
                  <a:lnTo>
                    <a:pt x="640" y="8"/>
                  </a:lnTo>
                  <a:lnTo>
                    <a:pt x="668" y="12"/>
                  </a:lnTo>
                  <a:lnTo>
                    <a:pt x="694" y="18"/>
                  </a:lnTo>
                  <a:lnTo>
                    <a:pt x="722" y="26"/>
                  </a:lnTo>
                  <a:lnTo>
                    <a:pt x="748" y="34"/>
                  </a:lnTo>
                  <a:lnTo>
                    <a:pt x="772" y="44"/>
                  </a:lnTo>
                  <a:lnTo>
                    <a:pt x="798" y="56"/>
                  </a:lnTo>
                  <a:lnTo>
                    <a:pt x="822" y="68"/>
                  </a:lnTo>
                  <a:lnTo>
                    <a:pt x="844" y="82"/>
                  </a:lnTo>
                  <a:lnTo>
                    <a:pt x="866" y="96"/>
                  </a:lnTo>
                  <a:lnTo>
                    <a:pt x="888" y="112"/>
                  </a:lnTo>
                  <a:lnTo>
                    <a:pt x="910" y="128"/>
                  </a:lnTo>
                  <a:lnTo>
                    <a:pt x="930" y="146"/>
                  </a:lnTo>
                  <a:lnTo>
                    <a:pt x="950" y="164"/>
                  </a:lnTo>
                  <a:lnTo>
                    <a:pt x="968" y="184"/>
                  </a:lnTo>
                  <a:lnTo>
                    <a:pt x="986" y="204"/>
                  </a:lnTo>
                  <a:lnTo>
                    <a:pt x="1002" y="224"/>
                  </a:lnTo>
                  <a:lnTo>
                    <a:pt x="1018" y="246"/>
                  </a:lnTo>
                  <a:lnTo>
                    <a:pt x="1032" y="268"/>
                  </a:lnTo>
                  <a:lnTo>
                    <a:pt x="1046" y="292"/>
                  </a:lnTo>
                  <a:lnTo>
                    <a:pt x="1058" y="316"/>
                  </a:lnTo>
                  <a:lnTo>
                    <a:pt x="1068" y="340"/>
                  </a:lnTo>
                  <a:lnTo>
                    <a:pt x="1078" y="366"/>
                  </a:lnTo>
                  <a:lnTo>
                    <a:pt x="1088" y="392"/>
                  </a:lnTo>
                  <a:lnTo>
                    <a:pt x="1094" y="418"/>
                  </a:lnTo>
                  <a:lnTo>
                    <a:pt x="1100" y="446"/>
                  </a:lnTo>
                  <a:lnTo>
                    <a:pt x="1106" y="472"/>
                  </a:lnTo>
                  <a:lnTo>
                    <a:pt x="1110" y="500"/>
                  </a:lnTo>
                  <a:lnTo>
                    <a:pt x="1112" y="528"/>
                  </a:lnTo>
                  <a:lnTo>
                    <a:pt x="1112" y="558"/>
                  </a:lnTo>
                  <a:lnTo>
                    <a:pt x="1112" y="558"/>
                  </a:lnTo>
                  <a:close/>
                </a:path>
              </a:pathLst>
            </a:custGeom>
            <a:solidFill>
              <a:srgbClr val="083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1041" name="Rectangle 59">
              <a:extLst>
                <a:ext uri="{FF2B5EF4-FFF2-40B4-BE49-F238E27FC236}">
                  <a16:creationId xmlns:a16="http://schemas.microsoft.com/office/drawing/2014/main" id="{CECDF22E-5F53-4C99-B2BE-DF59BBC1D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735" y="4783605"/>
              <a:ext cx="355867" cy="383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86060"/>
              <a:r>
                <a:rPr lang="ko-KR" altLang="ko-KR" sz="2491" b="1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</a:t>
              </a:r>
              <a:endParaRPr lang="ko-KR" altLang="ko-KR" sz="760"/>
            </a:p>
          </p:txBody>
        </p:sp>
      </p:grpSp>
      <p:sp>
        <p:nvSpPr>
          <p:cNvPr id="64" name="Rectangle 23">
            <a:extLst>
              <a:ext uri="{FF2B5EF4-FFF2-40B4-BE49-F238E27FC236}">
                <a16:creationId xmlns:a16="http://schemas.microsoft.com/office/drawing/2014/main" id="{216DE08A-62EB-4E9D-9A1C-185DC90C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709" y="3032782"/>
            <a:ext cx="1354022" cy="3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en-US" altLang="ko-KR" sz="2491" b="1" dirty="0" smtClean="0">
                <a:solidFill>
                  <a:srgbClr val="333333"/>
                </a:solidFill>
                <a:ea typeface="에스코어 드림 6 Bold" panose="020B0703030302020204" pitchFamily="34" charset="-127"/>
              </a:rPr>
              <a:t>LED</a:t>
            </a:r>
            <a:endParaRPr lang="ko-KR" altLang="ko-KR" sz="760" dirty="0"/>
          </a:p>
        </p:txBody>
      </p:sp>
      <p:sp>
        <p:nvSpPr>
          <p:cNvPr id="57" name="Rectangle 36">
            <a:extLst>
              <a:ext uri="{FF2B5EF4-FFF2-40B4-BE49-F238E27FC236}">
                <a16:creationId xmlns:a16="http://schemas.microsoft.com/office/drawing/2014/main" id="{F23F32B3-0566-4888-B714-4E7D2160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572" y="1457954"/>
            <a:ext cx="3026470" cy="480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ko-KR" altLang="en-US" sz="3124" b="1" dirty="0" smtClean="0">
                <a:solidFill>
                  <a:srgbClr val="083D76"/>
                </a:solidFill>
                <a:ea typeface="에스코어 드림 8 Heavy" panose="020B0903030302020204" pitchFamily="34" charset="-127"/>
              </a:rPr>
              <a:t>초음파 기능 활용</a:t>
            </a:r>
            <a:endParaRPr lang="ko-KR" altLang="ko-KR" sz="760" dirty="0"/>
          </a:p>
        </p:txBody>
      </p:sp>
      <p:grpSp>
        <p:nvGrpSpPr>
          <p:cNvPr id="68" name="그룹 67"/>
          <p:cNvGrpSpPr/>
          <p:nvPr/>
        </p:nvGrpSpPr>
        <p:grpSpPr>
          <a:xfrm>
            <a:off x="9812882" y="2474367"/>
            <a:ext cx="2047657" cy="1378840"/>
            <a:chOff x="6974432" y="2474367"/>
            <a:chExt cx="2131604" cy="1378840"/>
          </a:xfrm>
        </p:grpSpPr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id="{50F6A3AD-7599-4EC3-BD38-21947BDFD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4432" y="2786734"/>
              <a:ext cx="2131604" cy="1066473"/>
            </a:xfrm>
            <a:custGeom>
              <a:avLst/>
              <a:gdLst>
                <a:gd name="T0" fmla="*/ 3000 w 3180"/>
                <a:gd name="T1" fmla="*/ 1591 h 1591"/>
                <a:gd name="T2" fmla="*/ 2984 w 3180"/>
                <a:gd name="T3" fmla="*/ 1377 h 1591"/>
                <a:gd name="T4" fmla="*/ 2936 w 3180"/>
                <a:gd name="T5" fmla="*/ 1173 h 1591"/>
                <a:gd name="T6" fmla="*/ 2860 w 3180"/>
                <a:gd name="T7" fmla="*/ 981 h 1591"/>
                <a:gd name="T8" fmla="*/ 2758 w 3180"/>
                <a:gd name="T9" fmla="*/ 802 h 1591"/>
                <a:gd name="T10" fmla="*/ 2634 w 3180"/>
                <a:gd name="T11" fmla="*/ 642 h 1591"/>
                <a:gd name="T12" fmla="*/ 2486 w 3180"/>
                <a:gd name="T13" fmla="*/ 502 h 1591"/>
                <a:gd name="T14" fmla="*/ 2320 w 3180"/>
                <a:gd name="T15" fmla="*/ 384 h 1591"/>
                <a:gd name="T16" fmla="*/ 2138 w 3180"/>
                <a:gd name="T17" fmla="*/ 292 h 1591"/>
                <a:gd name="T18" fmla="*/ 1942 w 3180"/>
                <a:gd name="T19" fmla="*/ 224 h 1591"/>
                <a:gd name="T20" fmla="*/ 1734 w 3180"/>
                <a:gd name="T21" fmla="*/ 188 h 1591"/>
                <a:gd name="T22" fmla="*/ 1590 w 3180"/>
                <a:gd name="T23" fmla="*/ 180 h 1591"/>
                <a:gd name="T24" fmla="*/ 1376 w 3180"/>
                <a:gd name="T25" fmla="*/ 196 h 1591"/>
                <a:gd name="T26" fmla="*/ 1172 w 3180"/>
                <a:gd name="T27" fmla="*/ 244 h 1591"/>
                <a:gd name="T28" fmla="*/ 980 w 3180"/>
                <a:gd name="T29" fmla="*/ 320 h 1591"/>
                <a:gd name="T30" fmla="*/ 802 w 3180"/>
                <a:gd name="T31" fmla="*/ 422 h 1591"/>
                <a:gd name="T32" fmla="*/ 642 w 3180"/>
                <a:gd name="T33" fmla="*/ 546 h 1591"/>
                <a:gd name="T34" fmla="*/ 502 w 3180"/>
                <a:gd name="T35" fmla="*/ 694 h 1591"/>
                <a:gd name="T36" fmla="*/ 384 w 3180"/>
                <a:gd name="T37" fmla="*/ 860 h 1591"/>
                <a:gd name="T38" fmla="*/ 292 w 3180"/>
                <a:gd name="T39" fmla="*/ 1043 h 1591"/>
                <a:gd name="T40" fmla="*/ 226 w 3180"/>
                <a:gd name="T41" fmla="*/ 1239 h 1591"/>
                <a:gd name="T42" fmla="*/ 188 w 3180"/>
                <a:gd name="T43" fmla="*/ 1447 h 1591"/>
                <a:gd name="T44" fmla="*/ 0 w 3180"/>
                <a:gd name="T45" fmla="*/ 1591 h 1591"/>
                <a:gd name="T46" fmla="*/ 8 w 3180"/>
                <a:gd name="T47" fmla="*/ 1429 h 1591"/>
                <a:gd name="T48" fmla="*/ 50 w 3180"/>
                <a:gd name="T49" fmla="*/ 1195 h 1591"/>
                <a:gd name="T50" fmla="*/ 126 w 3180"/>
                <a:gd name="T51" fmla="*/ 973 h 1591"/>
                <a:gd name="T52" fmla="*/ 232 w 3180"/>
                <a:gd name="T53" fmla="*/ 766 h 1591"/>
                <a:gd name="T54" fmla="*/ 364 w 3180"/>
                <a:gd name="T55" fmla="*/ 580 h 1591"/>
                <a:gd name="T56" fmla="*/ 522 w 3180"/>
                <a:gd name="T57" fmla="*/ 414 h 1591"/>
                <a:gd name="T58" fmla="*/ 702 w 3180"/>
                <a:gd name="T59" fmla="*/ 272 h 1591"/>
                <a:gd name="T60" fmla="*/ 902 w 3180"/>
                <a:gd name="T61" fmla="*/ 158 h 1591"/>
                <a:gd name="T62" fmla="*/ 1118 w 3180"/>
                <a:gd name="T63" fmla="*/ 72 h 1591"/>
                <a:gd name="T64" fmla="*/ 1348 w 3180"/>
                <a:gd name="T65" fmla="*/ 18 h 1591"/>
                <a:gd name="T66" fmla="*/ 1590 w 3180"/>
                <a:gd name="T67" fmla="*/ 0 h 1591"/>
                <a:gd name="T68" fmla="*/ 1752 w 3180"/>
                <a:gd name="T69" fmla="*/ 8 h 1591"/>
                <a:gd name="T70" fmla="*/ 1988 w 3180"/>
                <a:gd name="T71" fmla="*/ 50 h 1591"/>
                <a:gd name="T72" fmla="*/ 2208 w 3180"/>
                <a:gd name="T73" fmla="*/ 126 h 1591"/>
                <a:gd name="T74" fmla="*/ 2414 w 3180"/>
                <a:gd name="T75" fmla="*/ 230 h 1591"/>
                <a:gd name="T76" fmla="*/ 2600 w 3180"/>
                <a:gd name="T77" fmla="*/ 364 h 1591"/>
                <a:gd name="T78" fmla="*/ 2766 w 3180"/>
                <a:gd name="T79" fmla="*/ 522 h 1591"/>
                <a:gd name="T80" fmla="*/ 2908 w 3180"/>
                <a:gd name="T81" fmla="*/ 702 h 1591"/>
                <a:gd name="T82" fmla="*/ 3024 w 3180"/>
                <a:gd name="T83" fmla="*/ 902 h 1591"/>
                <a:gd name="T84" fmla="*/ 3108 w 3180"/>
                <a:gd name="T85" fmla="*/ 1119 h 1591"/>
                <a:gd name="T86" fmla="*/ 3162 w 3180"/>
                <a:gd name="T87" fmla="*/ 1349 h 1591"/>
                <a:gd name="T88" fmla="*/ 3180 w 3180"/>
                <a:gd name="T89" fmla="*/ 1591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80" h="1591">
                  <a:moveTo>
                    <a:pt x="3180" y="1591"/>
                  </a:moveTo>
                  <a:lnTo>
                    <a:pt x="3000" y="1591"/>
                  </a:lnTo>
                  <a:lnTo>
                    <a:pt x="3000" y="1591"/>
                  </a:lnTo>
                  <a:lnTo>
                    <a:pt x="2998" y="1519"/>
                  </a:lnTo>
                  <a:lnTo>
                    <a:pt x="2992" y="1447"/>
                  </a:lnTo>
                  <a:lnTo>
                    <a:pt x="2984" y="1377"/>
                  </a:lnTo>
                  <a:lnTo>
                    <a:pt x="2972" y="1307"/>
                  </a:lnTo>
                  <a:lnTo>
                    <a:pt x="2956" y="1239"/>
                  </a:lnTo>
                  <a:lnTo>
                    <a:pt x="2936" y="1173"/>
                  </a:lnTo>
                  <a:lnTo>
                    <a:pt x="2914" y="1107"/>
                  </a:lnTo>
                  <a:lnTo>
                    <a:pt x="2890" y="1043"/>
                  </a:lnTo>
                  <a:lnTo>
                    <a:pt x="2860" y="981"/>
                  </a:lnTo>
                  <a:lnTo>
                    <a:pt x="2830" y="918"/>
                  </a:lnTo>
                  <a:lnTo>
                    <a:pt x="2796" y="860"/>
                  </a:lnTo>
                  <a:lnTo>
                    <a:pt x="2758" y="802"/>
                  </a:lnTo>
                  <a:lnTo>
                    <a:pt x="2720" y="746"/>
                  </a:lnTo>
                  <a:lnTo>
                    <a:pt x="2678" y="694"/>
                  </a:lnTo>
                  <a:lnTo>
                    <a:pt x="2634" y="642"/>
                  </a:lnTo>
                  <a:lnTo>
                    <a:pt x="2586" y="594"/>
                  </a:lnTo>
                  <a:lnTo>
                    <a:pt x="2538" y="546"/>
                  </a:lnTo>
                  <a:lnTo>
                    <a:pt x="2486" y="502"/>
                  </a:lnTo>
                  <a:lnTo>
                    <a:pt x="2434" y="460"/>
                  </a:lnTo>
                  <a:lnTo>
                    <a:pt x="2378" y="422"/>
                  </a:lnTo>
                  <a:lnTo>
                    <a:pt x="2320" y="384"/>
                  </a:lnTo>
                  <a:lnTo>
                    <a:pt x="2262" y="350"/>
                  </a:lnTo>
                  <a:lnTo>
                    <a:pt x="2200" y="320"/>
                  </a:lnTo>
                  <a:lnTo>
                    <a:pt x="2138" y="292"/>
                  </a:lnTo>
                  <a:lnTo>
                    <a:pt x="2074" y="266"/>
                  </a:lnTo>
                  <a:lnTo>
                    <a:pt x="2010" y="244"/>
                  </a:lnTo>
                  <a:lnTo>
                    <a:pt x="1942" y="224"/>
                  </a:lnTo>
                  <a:lnTo>
                    <a:pt x="1874" y="208"/>
                  </a:lnTo>
                  <a:lnTo>
                    <a:pt x="1804" y="196"/>
                  </a:lnTo>
                  <a:lnTo>
                    <a:pt x="1734" y="188"/>
                  </a:lnTo>
                  <a:lnTo>
                    <a:pt x="1662" y="182"/>
                  </a:lnTo>
                  <a:lnTo>
                    <a:pt x="1590" y="180"/>
                  </a:lnTo>
                  <a:lnTo>
                    <a:pt x="1590" y="180"/>
                  </a:lnTo>
                  <a:lnTo>
                    <a:pt x="1518" y="182"/>
                  </a:lnTo>
                  <a:lnTo>
                    <a:pt x="1446" y="188"/>
                  </a:lnTo>
                  <a:lnTo>
                    <a:pt x="1376" y="196"/>
                  </a:lnTo>
                  <a:lnTo>
                    <a:pt x="1306" y="208"/>
                  </a:lnTo>
                  <a:lnTo>
                    <a:pt x="1238" y="224"/>
                  </a:lnTo>
                  <a:lnTo>
                    <a:pt x="1172" y="244"/>
                  </a:lnTo>
                  <a:lnTo>
                    <a:pt x="1106" y="266"/>
                  </a:lnTo>
                  <a:lnTo>
                    <a:pt x="1042" y="292"/>
                  </a:lnTo>
                  <a:lnTo>
                    <a:pt x="980" y="320"/>
                  </a:lnTo>
                  <a:lnTo>
                    <a:pt x="918" y="350"/>
                  </a:lnTo>
                  <a:lnTo>
                    <a:pt x="860" y="384"/>
                  </a:lnTo>
                  <a:lnTo>
                    <a:pt x="802" y="422"/>
                  </a:lnTo>
                  <a:lnTo>
                    <a:pt x="748" y="460"/>
                  </a:lnTo>
                  <a:lnTo>
                    <a:pt x="694" y="502"/>
                  </a:lnTo>
                  <a:lnTo>
                    <a:pt x="642" y="546"/>
                  </a:lnTo>
                  <a:lnTo>
                    <a:pt x="594" y="594"/>
                  </a:lnTo>
                  <a:lnTo>
                    <a:pt x="548" y="642"/>
                  </a:lnTo>
                  <a:lnTo>
                    <a:pt x="502" y="694"/>
                  </a:lnTo>
                  <a:lnTo>
                    <a:pt x="460" y="746"/>
                  </a:lnTo>
                  <a:lnTo>
                    <a:pt x="422" y="802"/>
                  </a:lnTo>
                  <a:lnTo>
                    <a:pt x="384" y="860"/>
                  </a:lnTo>
                  <a:lnTo>
                    <a:pt x="350" y="918"/>
                  </a:lnTo>
                  <a:lnTo>
                    <a:pt x="320" y="981"/>
                  </a:lnTo>
                  <a:lnTo>
                    <a:pt x="292" y="1043"/>
                  </a:lnTo>
                  <a:lnTo>
                    <a:pt x="266" y="1107"/>
                  </a:lnTo>
                  <a:lnTo>
                    <a:pt x="244" y="1173"/>
                  </a:lnTo>
                  <a:lnTo>
                    <a:pt x="226" y="1239"/>
                  </a:lnTo>
                  <a:lnTo>
                    <a:pt x="210" y="1307"/>
                  </a:lnTo>
                  <a:lnTo>
                    <a:pt x="196" y="1377"/>
                  </a:lnTo>
                  <a:lnTo>
                    <a:pt x="188" y="1447"/>
                  </a:lnTo>
                  <a:lnTo>
                    <a:pt x="182" y="1519"/>
                  </a:lnTo>
                  <a:lnTo>
                    <a:pt x="180" y="1591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2" y="1509"/>
                  </a:lnTo>
                  <a:lnTo>
                    <a:pt x="8" y="1429"/>
                  </a:lnTo>
                  <a:lnTo>
                    <a:pt x="18" y="1349"/>
                  </a:lnTo>
                  <a:lnTo>
                    <a:pt x="32" y="1271"/>
                  </a:lnTo>
                  <a:lnTo>
                    <a:pt x="50" y="1195"/>
                  </a:lnTo>
                  <a:lnTo>
                    <a:pt x="72" y="1119"/>
                  </a:lnTo>
                  <a:lnTo>
                    <a:pt x="98" y="1045"/>
                  </a:lnTo>
                  <a:lnTo>
                    <a:pt x="126" y="973"/>
                  </a:lnTo>
                  <a:lnTo>
                    <a:pt x="158" y="902"/>
                  </a:lnTo>
                  <a:lnTo>
                    <a:pt x="192" y="832"/>
                  </a:lnTo>
                  <a:lnTo>
                    <a:pt x="232" y="766"/>
                  </a:lnTo>
                  <a:lnTo>
                    <a:pt x="272" y="702"/>
                  </a:lnTo>
                  <a:lnTo>
                    <a:pt x="316" y="640"/>
                  </a:lnTo>
                  <a:lnTo>
                    <a:pt x="364" y="580"/>
                  </a:lnTo>
                  <a:lnTo>
                    <a:pt x="414" y="522"/>
                  </a:lnTo>
                  <a:lnTo>
                    <a:pt x="466" y="466"/>
                  </a:lnTo>
                  <a:lnTo>
                    <a:pt x="522" y="414"/>
                  </a:lnTo>
                  <a:lnTo>
                    <a:pt x="580" y="364"/>
                  </a:lnTo>
                  <a:lnTo>
                    <a:pt x="640" y="316"/>
                  </a:lnTo>
                  <a:lnTo>
                    <a:pt x="702" y="272"/>
                  </a:lnTo>
                  <a:lnTo>
                    <a:pt x="766" y="230"/>
                  </a:lnTo>
                  <a:lnTo>
                    <a:pt x="834" y="192"/>
                  </a:lnTo>
                  <a:lnTo>
                    <a:pt x="902" y="158"/>
                  </a:lnTo>
                  <a:lnTo>
                    <a:pt x="972" y="126"/>
                  </a:lnTo>
                  <a:lnTo>
                    <a:pt x="1044" y="96"/>
                  </a:lnTo>
                  <a:lnTo>
                    <a:pt x="1118" y="72"/>
                  </a:lnTo>
                  <a:lnTo>
                    <a:pt x="1194" y="50"/>
                  </a:lnTo>
                  <a:lnTo>
                    <a:pt x="1270" y="32"/>
                  </a:lnTo>
                  <a:lnTo>
                    <a:pt x="1348" y="18"/>
                  </a:lnTo>
                  <a:lnTo>
                    <a:pt x="1428" y="8"/>
                  </a:lnTo>
                  <a:lnTo>
                    <a:pt x="1508" y="2"/>
                  </a:lnTo>
                  <a:lnTo>
                    <a:pt x="1590" y="0"/>
                  </a:lnTo>
                  <a:lnTo>
                    <a:pt x="1590" y="0"/>
                  </a:lnTo>
                  <a:lnTo>
                    <a:pt x="1672" y="2"/>
                  </a:lnTo>
                  <a:lnTo>
                    <a:pt x="1752" y="8"/>
                  </a:lnTo>
                  <a:lnTo>
                    <a:pt x="1832" y="18"/>
                  </a:lnTo>
                  <a:lnTo>
                    <a:pt x="1910" y="32"/>
                  </a:lnTo>
                  <a:lnTo>
                    <a:pt x="1988" y="50"/>
                  </a:lnTo>
                  <a:lnTo>
                    <a:pt x="2062" y="72"/>
                  </a:lnTo>
                  <a:lnTo>
                    <a:pt x="2136" y="96"/>
                  </a:lnTo>
                  <a:lnTo>
                    <a:pt x="2208" y="126"/>
                  </a:lnTo>
                  <a:lnTo>
                    <a:pt x="2278" y="158"/>
                  </a:lnTo>
                  <a:lnTo>
                    <a:pt x="2348" y="192"/>
                  </a:lnTo>
                  <a:lnTo>
                    <a:pt x="2414" y="230"/>
                  </a:lnTo>
                  <a:lnTo>
                    <a:pt x="2478" y="272"/>
                  </a:lnTo>
                  <a:lnTo>
                    <a:pt x="2540" y="316"/>
                  </a:lnTo>
                  <a:lnTo>
                    <a:pt x="2600" y="364"/>
                  </a:lnTo>
                  <a:lnTo>
                    <a:pt x="2658" y="414"/>
                  </a:lnTo>
                  <a:lnTo>
                    <a:pt x="2714" y="466"/>
                  </a:lnTo>
                  <a:lnTo>
                    <a:pt x="2766" y="522"/>
                  </a:lnTo>
                  <a:lnTo>
                    <a:pt x="2816" y="580"/>
                  </a:lnTo>
                  <a:lnTo>
                    <a:pt x="2864" y="640"/>
                  </a:lnTo>
                  <a:lnTo>
                    <a:pt x="2908" y="702"/>
                  </a:lnTo>
                  <a:lnTo>
                    <a:pt x="2950" y="766"/>
                  </a:lnTo>
                  <a:lnTo>
                    <a:pt x="2988" y="832"/>
                  </a:lnTo>
                  <a:lnTo>
                    <a:pt x="3024" y="902"/>
                  </a:lnTo>
                  <a:lnTo>
                    <a:pt x="3054" y="973"/>
                  </a:lnTo>
                  <a:lnTo>
                    <a:pt x="3084" y="1045"/>
                  </a:lnTo>
                  <a:lnTo>
                    <a:pt x="3108" y="1119"/>
                  </a:lnTo>
                  <a:lnTo>
                    <a:pt x="3130" y="1195"/>
                  </a:lnTo>
                  <a:lnTo>
                    <a:pt x="3148" y="1271"/>
                  </a:lnTo>
                  <a:lnTo>
                    <a:pt x="3162" y="1349"/>
                  </a:lnTo>
                  <a:lnTo>
                    <a:pt x="3172" y="1429"/>
                  </a:lnTo>
                  <a:lnTo>
                    <a:pt x="3178" y="1509"/>
                  </a:lnTo>
                  <a:lnTo>
                    <a:pt x="3180" y="1591"/>
                  </a:lnTo>
                  <a:lnTo>
                    <a:pt x="3180" y="159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AF3DBF27-0DCE-439C-93B4-DC690B132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83" y="2474367"/>
              <a:ext cx="746732" cy="745391"/>
            </a:xfrm>
            <a:custGeom>
              <a:avLst/>
              <a:gdLst>
                <a:gd name="T0" fmla="*/ 1112 w 1114"/>
                <a:gd name="T1" fmla="*/ 584 h 1112"/>
                <a:gd name="T2" fmla="*/ 1102 w 1114"/>
                <a:gd name="T3" fmla="*/ 668 h 1112"/>
                <a:gd name="T4" fmla="*/ 1080 w 1114"/>
                <a:gd name="T5" fmla="*/ 748 h 1112"/>
                <a:gd name="T6" fmla="*/ 1046 w 1114"/>
                <a:gd name="T7" fmla="*/ 822 h 1112"/>
                <a:gd name="T8" fmla="*/ 1002 w 1114"/>
                <a:gd name="T9" fmla="*/ 890 h 1112"/>
                <a:gd name="T10" fmla="*/ 950 w 1114"/>
                <a:gd name="T11" fmla="*/ 950 h 1112"/>
                <a:gd name="T12" fmla="*/ 890 w 1114"/>
                <a:gd name="T13" fmla="*/ 1002 h 1112"/>
                <a:gd name="T14" fmla="*/ 822 w 1114"/>
                <a:gd name="T15" fmla="*/ 1046 h 1112"/>
                <a:gd name="T16" fmla="*/ 748 w 1114"/>
                <a:gd name="T17" fmla="*/ 1078 h 1112"/>
                <a:gd name="T18" fmla="*/ 670 w 1114"/>
                <a:gd name="T19" fmla="*/ 1102 h 1112"/>
                <a:gd name="T20" fmla="*/ 586 w 1114"/>
                <a:gd name="T21" fmla="*/ 1112 h 1112"/>
                <a:gd name="T22" fmla="*/ 528 w 1114"/>
                <a:gd name="T23" fmla="*/ 1112 h 1112"/>
                <a:gd name="T24" fmla="*/ 444 w 1114"/>
                <a:gd name="T25" fmla="*/ 1102 h 1112"/>
                <a:gd name="T26" fmla="*/ 366 w 1114"/>
                <a:gd name="T27" fmla="*/ 1078 h 1112"/>
                <a:gd name="T28" fmla="*/ 292 w 1114"/>
                <a:gd name="T29" fmla="*/ 1046 h 1112"/>
                <a:gd name="T30" fmla="*/ 224 w 1114"/>
                <a:gd name="T31" fmla="*/ 1002 h 1112"/>
                <a:gd name="T32" fmla="*/ 164 w 1114"/>
                <a:gd name="T33" fmla="*/ 950 h 1112"/>
                <a:gd name="T34" fmla="*/ 110 w 1114"/>
                <a:gd name="T35" fmla="*/ 890 h 1112"/>
                <a:gd name="T36" fmla="*/ 68 w 1114"/>
                <a:gd name="T37" fmla="*/ 822 h 1112"/>
                <a:gd name="T38" fmla="*/ 34 w 1114"/>
                <a:gd name="T39" fmla="*/ 748 h 1112"/>
                <a:gd name="T40" fmla="*/ 12 w 1114"/>
                <a:gd name="T41" fmla="*/ 668 h 1112"/>
                <a:gd name="T42" fmla="*/ 2 w 1114"/>
                <a:gd name="T43" fmla="*/ 584 h 1112"/>
                <a:gd name="T44" fmla="*/ 2 w 1114"/>
                <a:gd name="T45" fmla="*/ 528 h 1112"/>
                <a:gd name="T46" fmla="*/ 12 w 1114"/>
                <a:gd name="T47" fmla="*/ 444 h 1112"/>
                <a:gd name="T48" fmla="*/ 34 w 1114"/>
                <a:gd name="T49" fmla="*/ 364 h 1112"/>
                <a:gd name="T50" fmla="*/ 68 w 1114"/>
                <a:gd name="T51" fmla="*/ 290 h 1112"/>
                <a:gd name="T52" fmla="*/ 110 w 1114"/>
                <a:gd name="T53" fmla="*/ 224 h 1112"/>
                <a:gd name="T54" fmla="*/ 164 w 1114"/>
                <a:gd name="T55" fmla="*/ 162 h 1112"/>
                <a:gd name="T56" fmla="*/ 224 w 1114"/>
                <a:gd name="T57" fmla="*/ 110 h 1112"/>
                <a:gd name="T58" fmla="*/ 292 w 1114"/>
                <a:gd name="T59" fmla="*/ 66 h 1112"/>
                <a:gd name="T60" fmla="*/ 366 w 1114"/>
                <a:gd name="T61" fmla="*/ 34 h 1112"/>
                <a:gd name="T62" fmla="*/ 444 w 1114"/>
                <a:gd name="T63" fmla="*/ 10 h 1112"/>
                <a:gd name="T64" fmla="*/ 528 w 1114"/>
                <a:gd name="T65" fmla="*/ 0 h 1112"/>
                <a:gd name="T66" fmla="*/ 586 w 1114"/>
                <a:gd name="T67" fmla="*/ 0 h 1112"/>
                <a:gd name="T68" fmla="*/ 670 w 1114"/>
                <a:gd name="T69" fmla="*/ 10 h 1112"/>
                <a:gd name="T70" fmla="*/ 748 w 1114"/>
                <a:gd name="T71" fmla="*/ 34 h 1112"/>
                <a:gd name="T72" fmla="*/ 822 w 1114"/>
                <a:gd name="T73" fmla="*/ 66 h 1112"/>
                <a:gd name="T74" fmla="*/ 890 w 1114"/>
                <a:gd name="T75" fmla="*/ 110 h 1112"/>
                <a:gd name="T76" fmla="*/ 950 w 1114"/>
                <a:gd name="T77" fmla="*/ 162 h 1112"/>
                <a:gd name="T78" fmla="*/ 1002 w 1114"/>
                <a:gd name="T79" fmla="*/ 224 h 1112"/>
                <a:gd name="T80" fmla="*/ 1046 w 1114"/>
                <a:gd name="T81" fmla="*/ 290 h 1112"/>
                <a:gd name="T82" fmla="*/ 1080 w 1114"/>
                <a:gd name="T83" fmla="*/ 364 h 1112"/>
                <a:gd name="T84" fmla="*/ 1102 w 1114"/>
                <a:gd name="T85" fmla="*/ 444 h 1112"/>
                <a:gd name="T86" fmla="*/ 1112 w 1114"/>
                <a:gd name="T87" fmla="*/ 528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4" h="1112">
                  <a:moveTo>
                    <a:pt x="1114" y="556"/>
                  </a:moveTo>
                  <a:lnTo>
                    <a:pt x="1114" y="556"/>
                  </a:lnTo>
                  <a:lnTo>
                    <a:pt x="1112" y="584"/>
                  </a:lnTo>
                  <a:lnTo>
                    <a:pt x="1110" y="614"/>
                  </a:lnTo>
                  <a:lnTo>
                    <a:pt x="1106" y="640"/>
                  </a:lnTo>
                  <a:lnTo>
                    <a:pt x="1102" y="668"/>
                  </a:lnTo>
                  <a:lnTo>
                    <a:pt x="1096" y="696"/>
                  </a:lnTo>
                  <a:lnTo>
                    <a:pt x="1088" y="722"/>
                  </a:lnTo>
                  <a:lnTo>
                    <a:pt x="1080" y="748"/>
                  </a:lnTo>
                  <a:lnTo>
                    <a:pt x="1070" y="772"/>
                  </a:lnTo>
                  <a:lnTo>
                    <a:pt x="1058" y="798"/>
                  </a:lnTo>
                  <a:lnTo>
                    <a:pt x="1046" y="822"/>
                  </a:lnTo>
                  <a:lnTo>
                    <a:pt x="1032" y="844"/>
                  </a:lnTo>
                  <a:lnTo>
                    <a:pt x="1018" y="868"/>
                  </a:lnTo>
                  <a:lnTo>
                    <a:pt x="1002" y="890"/>
                  </a:lnTo>
                  <a:lnTo>
                    <a:pt x="986" y="910"/>
                  </a:lnTo>
                  <a:lnTo>
                    <a:pt x="968" y="930"/>
                  </a:lnTo>
                  <a:lnTo>
                    <a:pt x="950" y="950"/>
                  </a:lnTo>
                  <a:lnTo>
                    <a:pt x="932" y="968"/>
                  </a:lnTo>
                  <a:lnTo>
                    <a:pt x="910" y="986"/>
                  </a:lnTo>
                  <a:lnTo>
                    <a:pt x="890" y="1002"/>
                  </a:lnTo>
                  <a:lnTo>
                    <a:pt x="868" y="1018"/>
                  </a:lnTo>
                  <a:lnTo>
                    <a:pt x="846" y="1032"/>
                  </a:lnTo>
                  <a:lnTo>
                    <a:pt x="822" y="1046"/>
                  </a:lnTo>
                  <a:lnTo>
                    <a:pt x="798" y="1058"/>
                  </a:lnTo>
                  <a:lnTo>
                    <a:pt x="774" y="1068"/>
                  </a:lnTo>
                  <a:lnTo>
                    <a:pt x="748" y="1078"/>
                  </a:lnTo>
                  <a:lnTo>
                    <a:pt x="722" y="1088"/>
                  </a:lnTo>
                  <a:lnTo>
                    <a:pt x="696" y="1096"/>
                  </a:lnTo>
                  <a:lnTo>
                    <a:pt x="670" y="1102"/>
                  </a:lnTo>
                  <a:lnTo>
                    <a:pt x="642" y="1106"/>
                  </a:lnTo>
                  <a:lnTo>
                    <a:pt x="614" y="1110"/>
                  </a:lnTo>
                  <a:lnTo>
                    <a:pt x="586" y="1112"/>
                  </a:lnTo>
                  <a:lnTo>
                    <a:pt x="556" y="1112"/>
                  </a:lnTo>
                  <a:lnTo>
                    <a:pt x="556" y="1112"/>
                  </a:lnTo>
                  <a:lnTo>
                    <a:pt x="528" y="1112"/>
                  </a:lnTo>
                  <a:lnTo>
                    <a:pt x="500" y="1110"/>
                  </a:lnTo>
                  <a:lnTo>
                    <a:pt x="472" y="1106"/>
                  </a:lnTo>
                  <a:lnTo>
                    <a:pt x="444" y="1102"/>
                  </a:lnTo>
                  <a:lnTo>
                    <a:pt x="418" y="1096"/>
                  </a:lnTo>
                  <a:lnTo>
                    <a:pt x="392" y="1088"/>
                  </a:lnTo>
                  <a:lnTo>
                    <a:pt x="366" y="1078"/>
                  </a:lnTo>
                  <a:lnTo>
                    <a:pt x="340" y="1068"/>
                  </a:lnTo>
                  <a:lnTo>
                    <a:pt x="316" y="1058"/>
                  </a:lnTo>
                  <a:lnTo>
                    <a:pt x="292" y="1046"/>
                  </a:lnTo>
                  <a:lnTo>
                    <a:pt x="268" y="1032"/>
                  </a:lnTo>
                  <a:lnTo>
                    <a:pt x="246" y="1018"/>
                  </a:lnTo>
                  <a:lnTo>
                    <a:pt x="224" y="1002"/>
                  </a:lnTo>
                  <a:lnTo>
                    <a:pt x="202" y="986"/>
                  </a:lnTo>
                  <a:lnTo>
                    <a:pt x="182" y="968"/>
                  </a:lnTo>
                  <a:lnTo>
                    <a:pt x="164" y="950"/>
                  </a:lnTo>
                  <a:lnTo>
                    <a:pt x="144" y="930"/>
                  </a:lnTo>
                  <a:lnTo>
                    <a:pt x="128" y="910"/>
                  </a:lnTo>
                  <a:lnTo>
                    <a:pt x="110" y="890"/>
                  </a:lnTo>
                  <a:lnTo>
                    <a:pt x="96" y="868"/>
                  </a:lnTo>
                  <a:lnTo>
                    <a:pt x="80" y="844"/>
                  </a:lnTo>
                  <a:lnTo>
                    <a:pt x="68" y="822"/>
                  </a:lnTo>
                  <a:lnTo>
                    <a:pt x="56" y="798"/>
                  </a:lnTo>
                  <a:lnTo>
                    <a:pt x="44" y="772"/>
                  </a:lnTo>
                  <a:lnTo>
                    <a:pt x="34" y="748"/>
                  </a:lnTo>
                  <a:lnTo>
                    <a:pt x="26" y="722"/>
                  </a:lnTo>
                  <a:lnTo>
                    <a:pt x="18" y="696"/>
                  </a:lnTo>
                  <a:lnTo>
                    <a:pt x="12" y="668"/>
                  </a:lnTo>
                  <a:lnTo>
                    <a:pt x="6" y="640"/>
                  </a:lnTo>
                  <a:lnTo>
                    <a:pt x="4" y="614"/>
                  </a:lnTo>
                  <a:lnTo>
                    <a:pt x="2" y="584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2" y="528"/>
                  </a:lnTo>
                  <a:lnTo>
                    <a:pt x="4" y="500"/>
                  </a:lnTo>
                  <a:lnTo>
                    <a:pt x="6" y="472"/>
                  </a:lnTo>
                  <a:lnTo>
                    <a:pt x="12" y="444"/>
                  </a:lnTo>
                  <a:lnTo>
                    <a:pt x="18" y="418"/>
                  </a:lnTo>
                  <a:lnTo>
                    <a:pt x="26" y="390"/>
                  </a:lnTo>
                  <a:lnTo>
                    <a:pt x="34" y="364"/>
                  </a:lnTo>
                  <a:lnTo>
                    <a:pt x="44" y="340"/>
                  </a:lnTo>
                  <a:lnTo>
                    <a:pt x="56" y="314"/>
                  </a:lnTo>
                  <a:lnTo>
                    <a:pt x="68" y="290"/>
                  </a:lnTo>
                  <a:lnTo>
                    <a:pt x="80" y="268"/>
                  </a:lnTo>
                  <a:lnTo>
                    <a:pt x="96" y="244"/>
                  </a:lnTo>
                  <a:lnTo>
                    <a:pt x="110" y="224"/>
                  </a:lnTo>
                  <a:lnTo>
                    <a:pt x="128" y="202"/>
                  </a:lnTo>
                  <a:lnTo>
                    <a:pt x="144" y="182"/>
                  </a:lnTo>
                  <a:lnTo>
                    <a:pt x="164" y="162"/>
                  </a:lnTo>
                  <a:lnTo>
                    <a:pt x="182" y="144"/>
                  </a:lnTo>
                  <a:lnTo>
                    <a:pt x="202" y="126"/>
                  </a:lnTo>
                  <a:lnTo>
                    <a:pt x="224" y="110"/>
                  </a:lnTo>
                  <a:lnTo>
                    <a:pt x="246" y="94"/>
                  </a:lnTo>
                  <a:lnTo>
                    <a:pt x="268" y="80"/>
                  </a:lnTo>
                  <a:lnTo>
                    <a:pt x="292" y="66"/>
                  </a:lnTo>
                  <a:lnTo>
                    <a:pt x="316" y="54"/>
                  </a:lnTo>
                  <a:lnTo>
                    <a:pt x="340" y="44"/>
                  </a:lnTo>
                  <a:lnTo>
                    <a:pt x="366" y="34"/>
                  </a:lnTo>
                  <a:lnTo>
                    <a:pt x="392" y="24"/>
                  </a:lnTo>
                  <a:lnTo>
                    <a:pt x="418" y="18"/>
                  </a:lnTo>
                  <a:lnTo>
                    <a:pt x="444" y="10"/>
                  </a:lnTo>
                  <a:lnTo>
                    <a:pt x="472" y="6"/>
                  </a:lnTo>
                  <a:lnTo>
                    <a:pt x="500" y="2"/>
                  </a:lnTo>
                  <a:lnTo>
                    <a:pt x="528" y="0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586" y="0"/>
                  </a:lnTo>
                  <a:lnTo>
                    <a:pt x="614" y="2"/>
                  </a:lnTo>
                  <a:lnTo>
                    <a:pt x="642" y="6"/>
                  </a:lnTo>
                  <a:lnTo>
                    <a:pt x="670" y="10"/>
                  </a:lnTo>
                  <a:lnTo>
                    <a:pt x="696" y="18"/>
                  </a:lnTo>
                  <a:lnTo>
                    <a:pt x="722" y="24"/>
                  </a:lnTo>
                  <a:lnTo>
                    <a:pt x="748" y="34"/>
                  </a:lnTo>
                  <a:lnTo>
                    <a:pt x="774" y="44"/>
                  </a:lnTo>
                  <a:lnTo>
                    <a:pt x="798" y="54"/>
                  </a:lnTo>
                  <a:lnTo>
                    <a:pt x="822" y="66"/>
                  </a:lnTo>
                  <a:lnTo>
                    <a:pt x="846" y="80"/>
                  </a:lnTo>
                  <a:lnTo>
                    <a:pt x="868" y="94"/>
                  </a:lnTo>
                  <a:lnTo>
                    <a:pt x="890" y="110"/>
                  </a:lnTo>
                  <a:lnTo>
                    <a:pt x="910" y="126"/>
                  </a:lnTo>
                  <a:lnTo>
                    <a:pt x="932" y="144"/>
                  </a:lnTo>
                  <a:lnTo>
                    <a:pt x="950" y="162"/>
                  </a:lnTo>
                  <a:lnTo>
                    <a:pt x="968" y="182"/>
                  </a:lnTo>
                  <a:lnTo>
                    <a:pt x="986" y="202"/>
                  </a:lnTo>
                  <a:lnTo>
                    <a:pt x="1002" y="224"/>
                  </a:lnTo>
                  <a:lnTo>
                    <a:pt x="1018" y="244"/>
                  </a:lnTo>
                  <a:lnTo>
                    <a:pt x="1032" y="268"/>
                  </a:lnTo>
                  <a:lnTo>
                    <a:pt x="1046" y="290"/>
                  </a:lnTo>
                  <a:lnTo>
                    <a:pt x="1058" y="314"/>
                  </a:lnTo>
                  <a:lnTo>
                    <a:pt x="1070" y="340"/>
                  </a:lnTo>
                  <a:lnTo>
                    <a:pt x="1080" y="364"/>
                  </a:lnTo>
                  <a:lnTo>
                    <a:pt x="1088" y="390"/>
                  </a:lnTo>
                  <a:lnTo>
                    <a:pt x="1096" y="418"/>
                  </a:lnTo>
                  <a:lnTo>
                    <a:pt x="1102" y="444"/>
                  </a:lnTo>
                  <a:lnTo>
                    <a:pt x="1106" y="472"/>
                  </a:lnTo>
                  <a:lnTo>
                    <a:pt x="1110" y="500"/>
                  </a:lnTo>
                  <a:lnTo>
                    <a:pt x="1112" y="528"/>
                  </a:lnTo>
                  <a:lnTo>
                    <a:pt x="1114" y="556"/>
                  </a:lnTo>
                  <a:lnTo>
                    <a:pt x="1114" y="55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610" tIns="19305" rIns="38610" bIns="19305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60"/>
            </a:p>
          </p:txBody>
        </p:sp>
        <p:sp>
          <p:nvSpPr>
            <p:cNvPr id="71" name="Rectangle 58">
              <a:extLst>
                <a:ext uri="{FF2B5EF4-FFF2-40B4-BE49-F238E27FC236}">
                  <a16:creationId xmlns:a16="http://schemas.microsoft.com/office/drawing/2014/main" id="{3EC4D945-1E2C-49A7-9AC6-8F65ACF6A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955" y="2616474"/>
              <a:ext cx="370457" cy="383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386060"/>
              <a:r>
                <a:rPr lang="ko-KR" altLang="ko-KR" sz="2491" b="1" dirty="0" smtClean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</a:t>
              </a:r>
              <a:r>
                <a:rPr lang="en-US" altLang="ko-KR" sz="2491" b="1" dirty="0" smtClean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6</a:t>
              </a:r>
              <a:endParaRPr lang="ko-KR" altLang="ko-KR" sz="760" dirty="0"/>
            </a:p>
          </p:txBody>
        </p:sp>
      </p:grpSp>
      <p:sp>
        <p:nvSpPr>
          <p:cNvPr id="72" name="Rectangle 23">
            <a:extLst>
              <a:ext uri="{FF2B5EF4-FFF2-40B4-BE49-F238E27FC236}">
                <a16:creationId xmlns:a16="http://schemas.microsoft.com/office/drawing/2014/main" id="{216DE08A-62EB-4E9D-9A1C-185DC90C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7070" y="3652014"/>
            <a:ext cx="1354022" cy="3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en-US" altLang="ko-KR" sz="2491" b="1" dirty="0" smtClean="0">
                <a:solidFill>
                  <a:srgbClr val="333333"/>
                </a:solidFill>
                <a:ea typeface="에스코어 드림 6 Bold" panose="020B0703030302020204" pitchFamily="34" charset="-127"/>
              </a:rPr>
              <a:t>Motor</a:t>
            </a:r>
            <a:endParaRPr lang="ko-KR" altLang="ko-KR" sz="760" dirty="0"/>
          </a:p>
        </p:txBody>
      </p:sp>
      <p:sp>
        <p:nvSpPr>
          <p:cNvPr id="73" name="Rectangle 19">
            <a:extLst>
              <a:ext uri="{FF2B5EF4-FFF2-40B4-BE49-F238E27FC236}">
                <a16:creationId xmlns:a16="http://schemas.microsoft.com/office/drawing/2014/main" id="{2F66FC50-C2C1-4447-A651-FC4DE90D8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8205" y="4250528"/>
            <a:ext cx="1793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386060"/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거리가 가까워지면 모터를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defTabSz="386060"/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작동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중지함으로써 작업</a:t>
            </a:r>
            <a:endParaRPr lang="en-US" altLang="ko-KR" sz="1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E79655-719F-4242-909A-6869ADD16A36}"/>
              </a:ext>
            </a:extLst>
          </p:cNvPr>
          <p:cNvSpPr/>
          <p:nvPr/>
        </p:nvSpPr>
        <p:spPr>
          <a:xfrm>
            <a:off x="0" y="0"/>
            <a:ext cx="12192000" cy="3615397"/>
          </a:xfrm>
          <a:prstGeom prst="rect">
            <a:avLst/>
          </a:prstGeom>
          <a:gradFill flip="none" rotWithShape="1">
            <a:gsLst>
              <a:gs pos="0">
                <a:srgbClr val="20537F">
                  <a:alpha val="80000"/>
                </a:srgbClr>
              </a:gs>
              <a:gs pos="50000">
                <a:srgbClr val="2C7D88">
                  <a:alpha val="80000"/>
                </a:srgbClr>
              </a:gs>
              <a:gs pos="100000">
                <a:srgbClr val="3DB692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F35EBC-83E4-4D1F-9B5C-03E7C0C58171}"/>
              </a:ext>
            </a:extLst>
          </p:cNvPr>
          <p:cNvSpPr txBox="1"/>
          <p:nvPr/>
        </p:nvSpPr>
        <p:spPr bwMode="auto">
          <a:xfrm>
            <a:off x="3034094" y="1480502"/>
            <a:ext cx="61238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i="1" dirty="0">
                <a:solidFill>
                  <a:schemeClr val="bg1"/>
                </a:solidFill>
                <a:latin typeface="Lato Black" panose="020F0A02020204030203" pitchFamily="34" charset="0"/>
                <a:ea typeface="Lato Black" panose="020F0502020204030203" pitchFamily="34" charset="0"/>
                <a:cs typeface="Times New Roman" panose="02020603050405020304" pitchFamily="18" charset="0"/>
              </a:rPr>
              <a:t>WELCOME MESSAGE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E5ADC0-8564-47BB-85DF-B053F24D9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19" y="4407181"/>
            <a:ext cx="7406044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로봇청소기</a:t>
            </a:r>
            <a:endParaRPr lang="en-US" altLang="ko-KR" b="1" dirty="0" smtClean="0">
              <a:solidFill>
                <a:schemeClr val="bg2">
                  <a:lumMod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센서 감지 형광등</a:t>
            </a:r>
            <a:endParaRPr lang="en-US" altLang="ko-KR" b="1" dirty="0" smtClean="0">
              <a:solidFill>
                <a:schemeClr val="bg2">
                  <a:lumMod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자동차 후방 경고장치 및 주차 시스템</a:t>
            </a:r>
            <a:endParaRPr lang="en-US" altLang="ko-KR" b="1" dirty="0" smtClean="0">
              <a:solidFill>
                <a:schemeClr val="bg2">
                  <a:lumMod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고속도로 주행 </a:t>
            </a:r>
            <a:r>
              <a:rPr lang="ko-KR" altLang="en-US" b="1" dirty="0" err="1" smtClean="0">
                <a:solidFill>
                  <a:schemeClr val="bg2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알람등</a:t>
            </a:r>
            <a:endParaRPr lang="en-US" altLang="ko-KR" b="1" dirty="0" smtClean="0">
              <a:solidFill>
                <a:schemeClr val="bg2">
                  <a:lumMod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보안 강화 및 경비 근무 환경 개선</a:t>
            </a:r>
            <a:endParaRPr lang="en-US" altLang="ko-KR" b="1" dirty="0" smtClean="0">
              <a:solidFill>
                <a:schemeClr val="bg2">
                  <a:lumMod val="5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D14EE-2F0D-41E5-BF91-F40C94AAA34A}"/>
              </a:ext>
            </a:extLst>
          </p:cNvPr>
          <p:cNvSpPr txBox="1"/>
          <p:nvPr/>
        </p:nvSpPr>
        <p:spPr>
          <a:xfrm>
            <a:off x="379619" y="3853183"/>
            <a:ext cx="59798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b="1" dirty="0" smtClean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실생활 속 아이디어 활용</a:t>
            </a:r>
            <a:endParaRPr lang="en-US" sz="3000" b="1" dirty="0">
              <a:solidFill>
                <a:schemeClr val="accent5">
                  <a:lumMod val="75000"/>
                </a:schemeClr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5" b="15715"/>
          <a:stretch>
            <a:fillRect/>
          </a:stretch>
        </p:blipFill>
        <p:spPr>
          <a:xfrm>
            <a:off x="0" y="0"/>
            <a:ext cx="12192000" cy="3615397"/>
          </a:xfrm>
        </p:spPr>
      </p:pic>
    </p:spTree>
    <p:extLst>
      <p:ext uri="{BB962C8B-B14F-4D97-AF65-F5344CB8AC3E}">
        <p14:creationId xmlns:p14="http://schemas.microsoft.com/office/powerpoint/2010/main" val="42590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21C0FD-B5EF-4D94-BE2E-60F02BDA3D98}"/>
              </a:ext>
            </a:extLst>
          </p:cNvPr>
          <p:cNvSpPr txBox="1"/>
          <p:nvPr/>
        </p:nvSpPr>
        <p:spPr>
          <a:xfrm>
            <a:off x="7072974" y="2235059"/>
            <a:ext cx="47377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en-US" altLang="ko-KR" dirty="0" smtClean="0">
                <a:solidFill>
                  <a:srgbClr val="FF0000"/>
                </a:solidFill>
              </a:rPr>
              <a:t>UltraSonic Sensor</a:t>
            </a:r>
            <a:r>
              <a:rPr lang="ko-KR" altLang="en-US" dirty="0" smtClean="0"/>
              <a:t>를 </a:t>
            </a:r>
            <a:r>
              <a:rPr lang="ko-KR" altLang="en-US" dirty="0"/>
              <a:t>이용하여 물체 </a:t>
            </a:r>
            <a:r>
              <a:rPr lang="ko-KR" altLang="en-US" dirty="0" smtClean="0"/>
              <a:t>감지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LED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FF0000"/>
                </a:solidFill>
              </a:rPr>
              <a:t>FND</a:t>
            </a:r>
            <a:r>
              <a:rPr lang="ko-KR" altLang="en-US" dirty="0"/>
              <a:t>를 이용한 경고 문구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LCD</a:t>
            </a:r>
            <a:r>
              <a:rPr lang="ko-KR" altLang="en-US" dirty="0"/>
              <a:t>를 활용하여 주변 상황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</a:t>
            </a:r>
            <a:r>
              <a:rPr lang="en-US" altLang="ko-KR" dirty="0" smtClean="0">
                <a:solidFill>
                  <a:srgbClr val="FF0000"/>
                </a:solidFill>
              </a:rPr>
              <a:t>Buzzer</a:t>
            </a:r>
            <a:r>
              <a:rPr lang="ko-KR" altLang="en-US" dirty="0" smtClean="0"/>
              <a:t>를 </a:t>
            </a:r>
            <a:r>
              <a:rPr lang="ko-KR" altLang="en-US" dirty="0"/>
              <a:t>이용한 경고음 </a:t>
            </a:r>
            <a:r>
              <a:rPr lang="ko-KR" altLang="en-US" dirty="0" smtClean="0"/>
              <a:t>울림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en-US" altLang="ko-KR" dirty="0" smtClean="0">
                <a:solidFill>
                  <a:srgbClr val="FF0000"/>
                </a:solidFill>
              </a:rPr>
              <a:t>Motor</a:t>
            </a:r>
            <a:r>
              <a:rPr lang="ko-KR" altLang="en-US" dirty="0"/>
              <a:t> </a:t>
            </a:r>
            <a:r>
              <a:rPr lang="ko-KR" altLang="en-US" dirty="0" smtClean="0"/>
              <a:t>작동으로 출입구 통제 등 </a:t>
            </a:r>
            <a:r>
              <a:rPr lang="ko-KR" altLang="en-US" dirty="0"/>
              <a:t>초소 근무 편의성 향상과 대처방안 마련 가능</a:t>
            </a:r>
            <a:r>
              <a:rPr lang="en-US" altLang="ko-KR" dirty="0"/>
              <a:t>.</a:t>
            </a:r>
            <a:endParaRPr lang="en-US" altLang="ko-KR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6" y="277845"/>
            <a:ext cx="2853005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ko-KR" altLang="en-US" sz="4000" b="1" spc="3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활용목표</a:t>
            </a:r>
            <a:endParaRPr lang="en-US" sz="4000" b="1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그림 개체 틀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r="150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90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5250" y="905068"/>
            <a:ext cx="6492162" cy="5791007"/>
            <a:chOff x="95250" y="219076"/>
            <a:chExt cx="12001500" cy="6477000"/>
          </a:xfrm>
        </p:grpSpPr>
        <p:sp>
          <p:nvSpPr>
            <p:cNvPr id="9" name="순서도: 대체 처리 8"/>
            <p:cNvSpPr/>
            <p:nvPr/>
          </p:nvSpPr>
          <p:spPr>
            <a:xfrm>
              <a:off x="95250" y="219076"/>
              <a:ext cx="12001500" cy="6477000"/>
            </a:xfrm>
            <a:prstGeom prst="flowChartAlternateProcess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endParaRPr lang="ko-KR" altLang="en-US" sz="9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026" name="Picture 2" descr="이미지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150" y="1648899"/>
              <a:ext cx="7536225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이미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74" y="395288"/>
              <a:ext cx="9709524" cy="78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2481943" y="653143"/>
            <a:ext cx="7651102" cy="58782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7AB9E"/>
              </a:buClr>
              <a:buSzPct val="150000"/>
            </a:pPr>
            <a:endParaRPr lang="ko-KR" altLang="en-US" sz="900" noProof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029001" y="122885"/>
            <a:ext cx="6115904" cy="6735115"/>
            <a:chOff x="6029001" y="122885"/>
            <a:chExt cx="6115904" cy="673511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9001" y="122885"/>
              <a:ext cx="6115904" cy="673511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286500" y="457200"/>
              <a:ext cx="5520690" cy="858417"/>
            </a:xfrm>
            <a:prstGeom prst="rect">
              <a:avLst/>
            </a:prstGeom>
            <a:ln w="4445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endParaRPr lang="ko-KR" altLang="en-US" sz="9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81163" y="132411"/>
            <a:ext cx="8040222" cy="6725589"/>
            <a:chOff x="2281163" y="132411"/>
            <a:chExt cx="8040222" cy="67255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1163" y="132411"/>
              <a:ext cx="8040222" cy="672558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407298" y="727788"/>
              <a:ext cx="7660433" cy="513183"/>
            </a:xfrm>
            <a:prstGeom prst="rect">
              <a:avLst/>
            </a:prstGeom>
            <a:ln w="4445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endParaRPr lang="ko-KR" altLang="en-US" sz="9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62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F8E3F8-105E-4AD4-AC59-8008A54B6BAB}"/>
              </a:ext>
            </a:extLst>
          </p:cNvPr>
          <p:cNvSpPr txBox="1"/>
          <p:nvPr/>
        </p:nvSpPr>
        <p:spPr>
          <a:xfrm>
            <a:off x="1048805" y="3736403"/>
            <a:ext cx="2526277" cy="36933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spc="600" dirty="0">
                <a:solidFill>
                  <a:schemeClr val="bg1"/>
                </a:solidFill>
                <a:latin typeface="Times New Roman" panose="02020603050405020304" pitchFamily="18" charset="0"/>
                <a:ea typeface="Lato Light" panose="020F0502020204030203" pitchFamily="34" charset="0"/>
                <a:cs typeface="Times New Roman" panose="02020603050405020304" pitchFamily="18" charset="0"/>
              </a:rPr>
              <a:t>ANALYSIS</a:t>
            </a:r>
            <a:endParaRPr lang="en-US" sz="2400" spc="600" dirty="0">
              <a:solidFill>
                <a:schemeClr val="bg1"/>
              </a:solidFill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BACC3-862A-40F5-86A9-11382FC06CBA}"/>
              </a:ext>
            </a:extLst>
          </p:cNvPr>
          <p:cNvSpPr txBox="1"/>
          <p:nvPr/>
        </p:nvSpPr>
        <p:spPr>
          <a:xfrm>
            <a:off x="1048806" y="1256377"/>
            <a:ext cx="8849936" cy="255454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600" b="1" i="1" spc="-15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SWOT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CB3A4-60B5-423D-B3C3-300486F32693}"/>
              </a:ext>
            </a:extLst>
          </p:cNvPr>
          <p:cNvSpPr txBox="1"/>
          <p:nvPr/>
        </p:nvSpPr>
        <p:spPr>
          <a:xfrm>
            <a:off x="0" y="3581940"/>
            <a:ext cx="2286000" cy="38472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500" b="1" i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코드 활용</a:t>
            </a:r>
            <a:endParaRPr lang="en-US" sz="25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6" b="28806"/>
          <a:stretch>
            <a:fillRect/>
          </a:stretch>
        </p:blipFill>
        <p:spPr>
          <a:xfrm>
            <a:off x="1" y="9524"/>
            <a:ext cx="12192001" cy="344805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4CB3A4-60B5-423D-B3C3-300486F32693}"/>
              </a:ext>
            </a:extLst>
          </p:cNvPr>
          <p:cNvSpPr txBox="1"/>
          <p:nvPr/>
        </p:nvSpPr>
        <p:spPr>
          <a:xfrm>
            <a:off x="478516" y="4245489"/>
            <a:ext cx="9789433" cy="207749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표현하고자 하는 기능에 비해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 Uno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의 </a:t>
            </a:r>
            <a:r>
              <a:rPr lang="ko-KR" altLang="en-US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핀 개수가 부족해 </a:t>
            </a:r>
            <a:r>
              <a:rPr lang="en-US" altLang="ko-KR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ko-KR" altLang="en-US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개의 </a:t>
            </a:r>
            <a:r>
              <a:rPr lang="en-US" altLang="ko-KR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ko-KR" altLang="en-US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를 </a:t>
            </a:r>
            <a:r>
              <a:rPr lang="en-US" altLang="ko-KR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Serial </a:t>
            </a:r>
            <a:r>
              <a:rPr lang="ko-KR" altLang="en-US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통신으로 추가로 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연결</a:t>
            </a:r>
            <a:endParaRPr lang="en-US" altLang="ko-KR" sz="15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  <a:defRPr/>
            </a:pPr>
            <a:endParaRPr lang="en-US" altLang="ko-KR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첫 번째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는 </a:t>
            </a:r>
            <a:r>
              <a:rPr lang="en-US" altLang="ko-KR" sz="1500" dirty="0" err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UltraSonic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Sensor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과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FMD</a:t>
            </a:r>
            <a:r>
              <a:rPr lang="ko-KR" altLang="en-US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연결 및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데이터 출력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>
              <a:buAutoNum type="arabicPeriod"/>
              <a:defRPr/>
            </a:pPr>
            <a:endParaRPr lang="en-US" altLang="ko-KR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두번째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는 입력 받은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값에 따른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와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Buzzer 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연결 및 출력</a:t>
            </a:r>
            <a:endParaRPr lang="en-US" altLang="ko-KR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  <a:defRPr/>
            </a:pPr>
            <a:endParaRPr lang="en-US" altLang="ko-KR" sz="15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세번째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는 입력 받은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값에 따른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LCD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와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Motor 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연결 및 출력</a:t>
            </a:r>
            <a:endParaRPr lang="en-US" altLang="ko-KR" sz="15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  <a:defRPr/>
            </a:pPr>
            <a:endParaRPr lang="en-US" altLang="ko-KR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1,2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번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는 한 기판에</a:t>
            </a:r>
            <a:r>
              <a:rPr lang="en-US" altLang="ko-KR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번 기판은 다른 기판에 연결하여 총 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대의 컴퓨터에서 실행한다</a:t>
            </a:r>
            <a:r>
              <a:rPr lang="en-US" altLang="ko-KR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ko-KR" altLang="en-US" sz="15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altLang="ko-KR" sz="1500" dirty="0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6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17394-4C23-4DA5-B5D9-FCCD51EEBDB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9D605-ED93-48CD-A826-1D2205D8F9A4}"/>
              </a:ext>
            </a:extLst>
          </p:cNvPr>
          <p:cNvSpPr txBox="1"/>
          <p:nvPr/>
        </p:nvSpPr>
        <p:spPr>
          <a:xfrm>
            <a:off x="6352674" y="22427"/>
            <a:ext cx="5842535" cy="193899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Light" panose="020F0502020204030203" pitchFamily="34" charset="0"/>
              </a:rPr>
              <a:t>Ultra Sonic Sensor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Light" panose="020F0502020204030203" pitchFamily="34" charset="0"/>
              </a:rPr>
              <a:t>to FND &amp; Serial Communication 1-1</a:t>
            </a:r>
            <a:endParaRPr lang="en-US" sz="42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" panose="020F0502020204030203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5" y="102870"/>
            <a:ext cx="5874251" cy="6663690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7" name="그룹 6"/>
          <p:cNvGrpSpPr/>
          <p:nvPr/>
        </p:nvGrpSpPr>
        <p:grpSpPr>
          <a:xfrm>
            <a:off x="3489967" y="496155"/>
            <a:ext cx="2060326" cy="344994"/>
            <a:chOff x="3689700" y="412097"/>
            <a:chExt cx="2328987" cy="375280"/>
          </a:xfrm>
        </p:grpSpPr>
        <p:cxnSp>
          <p:nvCxnSpPr>
            <p:cNvPr id="8" name="직선 화살표 연결선 7"/>
            <p:cNvCxnSpPr/>
            <p:nvPr/>
          </p:nvCxnSpPr>
          <p:spPr>
            <a:xfrm>
              <a:off x="3689700" y="573032"/>
              <a:ext cx="157614" cy="427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/>
            <p:cNvSpPr/>
            <p:nvPr/>
          </p:nvSpPr>
          <p:spPr>
            <a:xfrm>
              <a:off x="3967697" y="412097"/>
              <a:ext cx="2050990" cy="375280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Serial 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통신을 위한 헤더파일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71280" y="1620320"/>
            <a:ext cx="1431611" cy="369094"/>
            <a:chOff x="2939753" y="1213661"/>
            <a:chExt cx="1202150" cy="401495"/>
          </a:xfrm>
        </p:grpSpPr>
        <p:cxnSp>
          <p:nvCxnSpPr>
            <p:cNvPr id="11" name="직선 화살표 연결선 10"/>
            <p:cNvCxnSpPr/>
            <p:nvPr/>
          </p:nvCxnSpPr>
          <p:spPr>
            <a:xfrm flipV="1">
              <a:off x="2939753" y="1506301"/>
              <a:ext cx="297191" cy="1088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/>
            <p:cNvSpPr/>
            <p:nvPr/>
          </p:nvSpPr>
          <p:spPr>
            <a:xfrm>
              <a:off x="3057844" y="1213661"/>
              <a:ext cx="1084059" cy="375280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LED 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지정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061976" y="1942327"/>
            <a:ext cx="1394483" cy="361557"/>
            <a:chOff x="3182022" y="1458987"/>
            <a:chExt cx="1344977" cy="393296"/>
          </a:xfrm>
        </p:grpSpPr>
        <p:cxnSp>
          <p:nvCxnSpPr>
            <p:cNvPr id="14" name="직선 화살표 연결선 13"/>
            <p:cNvCxnSpPr/>
            <p:nvPr/>
          </p:nvCxnSpPr>
          <p:spPr>
            <a:xfrm flipV="1">
              <a:off x="3182022" y="1708968"/>
              <a:ext cx="343826" cy="1433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>
            <a:xfrm>
              <a:off x="3442940" y="1458987"/>
              <a:ext cx="1084059" cy="375280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FND 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지정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656981" y="3069602"/>
            <a:ext cx="2145911" cy="517676"/>
            <a:chOff x="3041994" y="2304793"/>
            <a:chExt cx="2425732" cy="563121"/>
          </a:xfrm>
        </p:grpSpPr>
        <p:cxnSp>
          <p:nvCxnSpPr>
            <p:cNvPr id="20" name="직선 화살표 연결선 19"/>
            <p:cNvCxnSpPr/>
            <p:nvPr/>
          </p:nvCxnSpPr>
          <p:spPr>
            <a:xfrm flipV="1">
              <a:off x="3041994" y="2673241"/>
              <a:ext cx="457805" cy="1946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3303415" y="2304793"/>
              <a:ext cx="2164311" cy="444494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UltraSonic 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연결 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포트정의</a:t>
              </a:r>
              <a:endPara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965452" y="3442944"/>
            <a:ext cx="2931517" cy="1191816"/>
            <a:chOff x="3307903" y="2834940"/>
            <a:chExt cx="3313780" cy="1296440"/>
          </a:xfrm>
        </p:grpSpPr>
        <p:cxnSp>
          <p:nvCxnSpPr>
            <p:cNvPr id="23" name="직선 화살표 연결선 22"/>
            <p:cNvCxnSpPr/>
            <p:nvPr/>
          </p:nvCxnSpPr>
          <p:spPr>
            <a:xfrm flipV="1">
              <a:off x="3307903" y="3341333"/>
              <a:ext cx="1189189" cy="1263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3"/>
            <p:cNvSpPr/>
            <p:nvPr/>
          </p:nvSpPr>
          <p:spPr>
            <a:xfrm>
              <a:off x="4399741" y="2834940"/>
              <a:ext cx="2221942" cy="1296440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Serial </a:t>
              </a: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통신을 위한 포트 설정</a:t>
              </a:r>
              <a:endPara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endParaRPr lang="en-US" altLang="ko-KR" sz="1200" noProof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888246" y="841147"/>
            <a:ext cx="3093454" cy="856753"/>
            <a:chOff x="2687283" y="516417"/>
            <a:chExt cx="3496832" cy="931965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687283" y="516417"/>
              <a:ext cx="958181" cy="5397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3233303" y="670518"/>
              <a:ext cx="2950812" cy="777864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ko-KR" altLang="en-US" sz="120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딜레이로 인한 오류현상을 해결하기 위한 헤더파일</a:t>
              </a: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4226605" y="4312525"/>
            <a:ext cx="1965629" cy="375280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7AB9E"/>
              </a:buClr>
              <a:buSzPct val="150000"/>
            </a:pP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STX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는 </a:t>
            </a: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번 아두이노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44671" y="3993683"/>
            <a:ext cx="1965629" cy="375280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7AB9E"/>
              </a:buClr>
              <a:buSzPct val="150000"/>
            </a:pP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MTX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는 </a:t>
            </a:r>
            <a:r>
              <a:rPr lang="en-US" altLang="ko-KR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ko-KR" altLang="en-US" sz="120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번 아두이노 </a:t>
            </a:r>
            <a:endParaRPr lang="en-US" altLang="ko-KR" sz="1200" noProof="1" smtClea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01" y="2392735"/>
            <a:ext cx="5619812" cy="42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002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217394-4C23-4DA5-B5D9-FCCD51EEBDB8}"/>
              </a:ext>
            </a:extLst>
          </p:cNvPr>
          <p:cNvSpPr/>
          <p:nvPr/>
        </p:nvSpPr>
        <p:spPr>
          <a:xfrm>
            <a:off x="6195060" y="0"/>
            <a:ext cx="59969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9D605-ED93-48CD-A826-1D2205D8F9A4}"/>
              </a:ext>
            </a:extLst>
          </p:cNvPr>
          <p:cNvSpPr txBox="1"/>
          <p:nvPr/>
        </p:nvSpPr>
        <p:spPr>
          <a:xfrm>
            <a:off x="0" y="0"/>
            <a:ext cx="5715000" cy="193899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Light" panose="020F0502020204030203" pitchFamily="34" charset="0"/>
              </a:rPr>
              <a:t>Ultra Sonic Sensor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Lato Light" panose="020F0502020204030203" pitchFamily="34" charset="0"/>
              </a:rPr>
              <a:t>to FND &amp; Serial Communication 1-2</a:t>
            </a:r>
            <a:endParaRPr lang="en-US" sz="4200" dirty="0"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Lato" panose="020F0502020204030203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32300"/>
            <a:ext cx="5820195" cy="663426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9498037" y="458988"/>
            <a:ext cx="1262793" cy="681799"/>
            <a:chOff x="2775128" y="986260"/>
            <a:chExt cx="2477087" cy="536314"/>
          </a:xfrm>
        </p:grpSpPr>
        <p:cxnSp>
          <p:nvCxnSpPr>
            <p:cNvPr id="31" name="직선 화살표 연결선 30"/>
            <p:cNvCxnSpPr/>
            <p:nvPr/>
          </p:nvCxnSpPr>
          <p:spPr>
            <a:xfrm flipV="1">
              <a:off x="2775140" y="1308723"/>
              <a:ext cx="393335" cy="2138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31"/>
            <p:cNvSpPr/>
            <p:nvPr/>
          </p:nvSpPr>
          <p:spPr>
            <a:xfrm>
              <a:off x="2775128" y="986260"/>
              <a:ext cx="2477087" cy="370314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D,B 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포트 전부를 출력으로 세팅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9304465" y="1367613"/>
            <a:ext cx="2698124" cy="433704"/>
            <a:chOff x="4293454" y="1930608"/>
            <a:chExt cx="4206357" cy="341158"/>
          </a:xfrm>
        </p:grpSpPr>
        <p:cxnSp>
          <p:nvCxnSpPr>
            <p:cNvPr id="34" name="직선 화살표 연결선 33"/>
            <p:cNvCxnSpPr/>
            <p:nvPr/>
          </p:nvCxnSpPr>
          <p:spPr>
            <a:xfrm>
              <a:off x="4293454" y="2051681"/>
              <a:ext cx="841136" cy="738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모서리가 둥근 직사각형 34"/>
            <p:cNvSpPr/>
            <p:nvPr/>
          </p:nvSpPr>
          <p:spPr>
            <a:xfrm>
              <a:off x="4714022" y="1930608"/>
              <a:ext cx="3785789" cy="341158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4ms 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마다 </a:t>
              </a: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time2_irq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을 실행함으로 써 인터럽트를 처리함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524375" y="3796748"/>
            <a:ext cx="2179773" cy="470769"/>
            <a:chOff x="5367458" y="3731111"/>
            <a:chExt cx="2322353" cy="370314"/>
          </a:xfrm>
        </p:grpSpPr>
        <p:cxnSp>
          <p:nvCxnSpPr>
            <p:cNvPr id="37" name="직선 화살표 연결선 36"/>
            <p:cNvCxnSpPr/>
            <p:nvPr/>
          </p:nvCxnSpPr>
          <p:spPr>
            <a:xfrm flipV="1">
              <a:off x="5367458" y="3974553"/>
              <a:ext cx="466989" cy="85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모서리가 둥근 직사각형 37"/>
            <p:cNvSpPr/>
            <p:nvPr/>
          </p:nvSpPr>
          <p:spPr>
            <a:xfrm>
              <a:off x="5738612" y="3731111"/>
              <a:ext cx="1951199" cy="370314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trigPin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에 </a:t>
              </a: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High 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값을 입력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412895" y="4336295"/>
            <a:ext cx="2201367" cy="470769"/>
            <a:chOff x="3884914" y="5131310"/>
            <a:chExt cx="2345361" cy="370314"/>
          </a:xfrm>
        </p:grpSpPr>
        <p:cxnSp>
          <p:nvCxnSpPr>
            <p:cNvPr id="40" name="직선 화살표 연결선 39"/>
            <p:cNvCxnSpPr/>
            <p:nvPr/>
          </p:nvCxnSpPr>
          <p:spPr>
            <a:xfrm flipV="1">
              <a:off x="3884914" y="5343420"/>
              <a:ext cx="568310" cy="874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모서리가 둥근 직사각형 40"/>
            <p:cNvSpPr/>
            <p:nvPr/>
          </p:nvSpPr>
          <p:spPr>
            <a:xfrm>
              <a:off x="4279076" y="5131310"/>
              <a:ext cx="1951199" cy="370314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trigPin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에 </a:t>
              </a: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Low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값을 입력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154537" y="5004121"/>
            <a:ext cx="5074641" cy="2092762"/>
            <a:chOff x="7154537" y="5004120"/>
            <a:chExt cx="5074641" cy="3234867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9246570" y="5004120"/>
              <a:ext cx="251467" cy="9977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44"/>
            <p:cNvSpPr/>
            <p:nvPr/>
          </p:nvSpPr>
          <p:spPr>
            <a:xfrm>
              <a:off x="7154537" y="6655575"/>
              <a:ext cx="5074641" cy="1583412"/>
            </a:xfrm>
            <a:prstGeom prst="round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echoPin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에 입력되는 </a:t>
              </a: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HIGH 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펄스의 </a:t>
              </a:r>
              <a:r>
                <a:rPr lang="en-US" altLang="ko-KR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us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단위 시간을 </a:t>
              </a:r>
              <a:r>
                <a:rPr lang="ko-KR" altLang="en-US" sz="1050" noProof="1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측정</a:t>
              </a:r>
              <a:endParaRPr lang="en-US" altLang="ko-KR" sz="105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rgbClr val="27AB9E"/>
                </a:buClr>
                <a:buSzPct val="150000"/>
              </a:pP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음파가 </a:t>
              </a: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1cm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이동하는 시간이 </a:t>
              </a: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29us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이므로 </a:t>
              </a: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58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로 나눠 </a:t>
              </a:r>
              <a:r>
                <a:rPr lang="en-US" altLang="ko-KR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cm</a:t>
              </a:r>
              <a:r>
                <a:rPr lang="ko-KR" altLang="en-US" sz="1050" noProof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단위의 거리를 입력</a:t>
              </a:r>
              <a:endParaRPr lang="en-US" altLang="ko-KR" sz="1050" noProof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endParaRPr lang="en-US" altLang="ko-KR" sz="105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AB9E"/>
                </a:buClr>
                <a:buSzPct val="150000"/>
              </a:pPr>
              <a:endParaRPr lang="ko-KR" altLang="en-US" sz="1050" noProof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00161" y="1429074"/>
            <a:ext cx="33432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051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r" eaLnBrk="1" fontAlgn="auto" hangingPunct="1">
          <a:lnSpc>
            <a:spcPct val="150000"/>
          </a:lnSpc>
          <a:spcBef>
            <a:spcPts val="1200"/>
          </a:spcBef>
          <a:spcAft>
            <a:spcPts val="0"/>
          </a:spcAft>
          <a:buClr>
            <a:srgbClr val="27AB9E"/>
          </a:buClr>
          <a:buSzPct val="150000"/>
          <a:defRPr sz="900" noProof="1" smtClean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</TotalTime>
  <Words>506</Words>
  <Application>Microsoft Office PowerPoint</Application>
  <PresentationFormat>와이드스크린</PresentationFormat>
  <Paragraphs>113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3" baseType="lpstr">
      <vt:lpstr>HY헤드라인M</vt:lpstr>
      <vt:lpstr>Kozuka Gothic Pr6N H</vt:lpstr>
      <vt:lpstr>Lato</vt:lpstr>
      <vt:lpstr>Lato Black</vt:lpstr>
      <vt:lpstr>Lato Light</vt:lpstr>
      <vt:lpstr>굴림</vt:lpstr>
      <vt:lpstr>맑은 고딕</vt:lpstr>
      <vt:lpstr>에스코어 드림 3 Light</vt:lpstr>
      <vt:lpstr>에스코어 드림 5 Medium</vt:lpstr>
      <vt:lpstr>에스코어 드림 6 Bold</vt:lpstr>
      <vt:lpstr>에스코어 드림 8 Heavy</vt:lpstr>
      <vt:lpstr>에스코어 드림 9 Black</vt:lpstr>
      <vt:lpstr>Arial</vt:lpstr>
      <vt:lpstr>Calibri</vt:lpstr>
      <vt:lpstr>Calibri Light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문제 발생 및 해결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전산2-9</cp:lastModifiedBy>
  <cp:revision>451</cp:revision>
  <dcterms:created xsi:type="dcterms:W3CDTF">2018-02-15T12:13:41Z</dcterms:created>
  <dcterms:modified xsi:type="dcterms:W3CDTF">2023-03-24T01:21:53Z</dcterms:modified>
</cp:coreProperties>
</file>